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2016125" cy="3132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9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8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" y="678426"/>
            <a:ext cx="1943864" cy="20310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rgbClr val="008080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err="1" smtClean="0"/>
              <a:t>Concern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3629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609" y="166758"/>
            <a:ext cx="1738908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09" y="833787"/>
            <a:ext cx="1738908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609" y="2903029"/>
            <a:ext cx="453628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E876-642D-4A72-A9FF-3FFF22694D12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842" y="2903029"/>
            <a:ext cx="680442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888" y="2903029"/>
            <a:ext cx="453628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7AC2-C2D7-444F-A485-29B063ADFC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78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01625" rtl="0" eaLnBrk="1" latinLnBrk="0" hangingPunct="1">
        <a:lnSpc>
          <a:spcPct val="90000"/>
        </a:lnSpc>
        <a:spcBef>
          <a:spcPct val="0"/>
        </a:spcBef>
        <a:buNone/>
        <a:defRPr sz="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06" indent="-50406" algn="l" defTabSz="201625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1219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3pPr>
      <a:lvl4pPr marL="352844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53657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54469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55282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56095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56907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1pPr>
      <a:lvl2pPr marL="100813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2pPr>
      <a:lvl3pPr marL="201625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3pPr>
      <a:lvl4pPr marL="302438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03250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04063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04876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05688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06501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Practical method to apply lean approach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25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Financial advisor and mentorship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70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Home-based business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0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Validating idea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3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Technology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6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Build successful minimum viable product (MVP)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Breakeven 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55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Steps to start the online business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8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Emerging markets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41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Customer service management 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96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Payment-option plans for customers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63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Type of good business partnership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27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Research on innovative 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31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Benutzerdefiniert</PresentationFormat>
  <Paragraphs>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Ruhr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Nurhas, Irawan</dc:creator>
  <cp:lastModifiedBy>Nurhas, Irawan</cp:lastModifiedBy>
  <cp:revision>2</cp:revision>
  <dcterms:created xsi:type="dcterms:W3CDTF">2021-04-29T07:35:15Z</dcterms:created>
  <dcterms:modified xsi:type="dcterms:W3CDTF">2021-04-29T07:49:44Z</dcterms:modified>
</cp:coreProperties>
</file>