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E35B7-C3DB-495E-96FD-8F8E9C305FE8}" v="9" dt="2020-10-07T23:59:05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chlan Court" userId="d42660897f176d1e" providerId="LiveId" clId="{F7DE35B7-C3DB-495E-96FD-8F8E9C305FE8}"/>
    <pc:docChg chg="custSel modSld">
      <pc:chgData name="Lachlan Court" userId="d42660897f176d1e" providerId="LiveId" clId="{F7DE35B7-C3DB-495E-96FD-8F8E9C305FE8}" dt="2020-10-08T00:00:34.289" v="24" actId="5793"/>
      <pc:docMkLst>
        <pc:docMk/>
      </pc:docMkLst>
      <pc:sldChg chg="addSp modSp mod">
        <pc:chgData name="Lachlan Court" userId="d42660897f176d1e" providerId="LiveId" clId="{F7DE35B7-C3DB-495E-96FD-8F8E9C305FE8}" dt="2020-10-08T00:00:34.289" v="24" actId="5793"/>
        <pc:sldMkLst>
          <pc:docMk/>
          <pc:sldMk cId="1674868797" sldId="256"/>
        </pc:sldMkLst>
        <pc:spChg chg="mod">
          <ac:chgData name="Lachlan Court" userId="d42660897f176d1e" providerId="LiveId" clId="{F7DE35B7-C3DB-495E-96FD-8F8E9C305FE8}" dt="2020-10-08T00:00:34.289" v="24" actId="5793"/>
          <ac:spMkLst>
            <pc:docMk/>
            <pc:sldMk cId="1674868797" sldId="256"/>
            <ac:spMk id="4" creationId="{ED43F15D-0A25-40B4-A7A5-162BBAB1331C}"/>
          </ac:spMkLst>
        </pc:spChg>
        <pc:spChg chg="mod">
          <ac:chgData name="Lachlan Court" userId="d42660897f176d1e" providerId="LiveId" clId="{F7DE35B7-C3DB-495E-96FD-8F8E9C305FE8}" dt="2020-10-07T23:58:54.569" v="0" actId="164"/>
          <ac:spMkLst>
            <pc:docMk/>
            <pc:sldMk cId="1674868797" sldId="256"/>
            <ac:spMk id="5" creationId="{0BCF4E7B-256B-4807-B0DB-993C099FF4AD}"/>
          </ac:spMkLst>
        </pc:spChg>
        <pc:spChg chg="mod">
          <ac:chgData name="Lachlan Court" userId="d42660897f176d1e" providerId="LiveId" clId="{F7DE35B7-C3DB-495E-96FD-8F8E9C305FE8}" dt="2020-10-08T00:00:12.995" v="8" actId="20577"/>
          <ac:spMkLst>
            <pc:docMk/>
            <pc:sldMk cId="1674868797" sldId="256"/>
            <ac:spMk id="7" creationId="{6463B73B-C9A3-4D71-B2F1-F892280FD36C}"/>
          </ac:spMkLst>
        </pc:spChg>
        <pc:spChg chg="mod">
          <ac:chgData name="Lachlan Court" userId="d42660897f176d1e" providerId="LiveId" clId="{F7DE35B7-C3DB-495E-96FD-8F8E9C305FE8}" dt="2020-10-07T23:58:54.569" v="0" actId="164"/>
          <ac:spMkLst>
            <pc:docMk/>
            <pc:sldMk cId="1674868797" sldId="256"/>
            <ac:spMk id="9" creationId="{9EB6DA7A-5B52-45DD-8057-BF09E211D71A}"/>
          </ac:spMkLst>
        </pc:spChg>
        <pc:spChg chg="mod">
          <ac:chgData name="Lachlan Court" userId="d42660897f176d1e" providerId="LiveId" clId="{F7DE35B7-C3DB-495E-96FD-8F8E9C305FE8}" dt="2020-10-07T23:58:54.569" v="0" actId="164"/>
          <ac:spMkLst>
            <pc:docMk/>
            <pc:sldMk cId="1674868797" sldId="256"/>
            <ac:spMk id="11" creationId="{63B4AB3E-2992-4B5F-9906-4B2720BF2F49}"/>
          </ac:spMkLst>
        </pc:spChg>
        <pc:spChg chg="mod">
          <ac:chgData name="Lachlan Court" userId="d42660897f176d1e" providerId="LiveId" clId="{F7DE35B7-C3DB-495E-96FD-8F8E9C305FE8}" dt="2020-10-07T23:58:54.569" v="0" actId="164"/>
          <ac:spMkLst>
            <pc:docMk/>
            <pc:sldMk cId="1674868797" sldId="256"/>
            <ac:spMk id="13" creationId="{CD30DC18-4D3D-4FEE-A4AA-A527F16ABDDD}"/>
          </ac:spMkLst>
        </pc:spChg>
        <pc:spChg chg="mod">
          <ac:chgData name="Lachlan Court" userId="d42660897f176d1e" providerId="LiveId" clId="{F7DE35B7-C3DB-495E-96FD-8F8E9C305FE8}" dt="2020-10-07T23:58:54.569" v="0" actId="164"/>
          <ac:spMkLst>
            <pc:docMk/>
            <pc:sldMk cId="1674868797" sldId="256"/>
            <ac:spMk id="15" creationId="{DEAE45FE-6695-4DB6-BB1E-B0A9E6CAC4EF}"/>
          </ac:spMkLst>
        </pc:spChg>
        <pc:grpChg chg="add mod">
          <ac:chgData name="Lachlan Court" userId="d42660897f176d1e" providerId="LiveId" clId="{F7DE35B7-C3DB-495E-96FD-8F8E9C305FE8}" dt="2020-10-07T23:58:54.569" v="0" actId="164"/>
          <ac:grpSpMkLst>
            <pc:docMk/>
            <pc:sldMk cId="1674868797" sldId="256"/>
            <ac:grpSpMk id="35" creationId="{737CDCB1-2F78-4607-8E9F-F680F18E943D}"/>
          </ac:grpSpMkLst>
        </pc:grpChg>
        <pc:cxnChg chg="mod">
          <ac:chgData name="Lachlan Court" userId="d42660897f176d1e" providerId="LiveId" clId="{F7DE35B7-C3DB-495E-96FD-8F8E9C305FE8}" dt="2020-10-07T23:58:54.569" v="0" actId="164"/>
          <ac:cxnSpMkLst>
            <pc:docMk/>
            <pc:sldMk cId="1674868797" sldId="256"/>
            <ac:cxnSpMk id="17" creationId="{5C421705-C2A7-48E7-9D24-9A155DCB2174}"/>
          </ac:cxnSpMkLst>
        </pc:cxnChg>
        <pc:cxnChg chg="mod">
          <ac:chgData name="Lachlan Court" userId="d42660897f176d1e" providerId="LiveId" clId="{F7DE35B7-C3DB-495E-96FD-8F8E9C305FE8}" dt="2020-10-07T23:58:54.569" v="0" actId="164"/>
          <ac:cxnSpMkLst>
            <pc:docMk/>
            <pc:sldMk cId="1674868797" sldId="256"/>
            <ac:cxnSpMk id="20" creationId="{548FBAFE-9502-44A4-8F2A-D6E0E70E876F}"/>
          </ac:cxnSpMkLst>
        </pc:cxnChg>
        <pc:cxnChg chg="mod">
          <ac:chgData name="Lachlan Court" userId="d42660897f176d1e" providerId="LiveId" clId="{F7DE35B7-C3DB-495E-96FD-8F8E9C305FE8}" dt="2020-10-07T23:58:54.569" v="0" actId="164"/>
          <ac:cxnSpMkLst>
            <pc:docMk/>
            <pc:sldMk cId="1674868797" sldId="256"/>
            <ac:cxnSpMk id="22" creationId="{006FFDB3-973C-4CD6-8B5E-7AFE8B36B8B8}"/>
          </ac:cxnSpMkLst>
        </pc:cxnChg>
        <pc:cxnChg chg="mod">
          <ac:chgData name="Lachlan Court" userId="d42660897f176d1e" providerId="LiveId" clId="{F7DE35B7-C3DB-495E-96FD-8F8E9C305FE8}" dt="2020-10-07T23:58:54.569" v="0" actId="164"/>
          <ac:cxnSpMkLst>
            <pc:docMk/>
            <pc:sldMk cId="1674868797" sldId="256"/>
            <ac:cxnSpMk id="25" creationId="{F5E59A7E-09AE-400B-B846-9CF25A47B32B}"/>
          </ac:cxnSpMkLst>
        </pc:cxnChg>
        <pc:cxnChg chg="mod">
          <ac:chgData name="Lachlan Court" userId="d42660897f176d1e" providerId="LiveId" clId="{F7DE35B7-C3DB-495E-96FD-8F8E9C305FE8}" dt="2020-10-07T23:58:54.569" v="0" actId="164"/>
          <ac:cxnSpMkLst>
            <pc:docMk/>
            <pc:sldMk cId="1674868797" sldId="256"/>
            <ac:cxnSpMk id="27" creationId="{1AB8AEDA-41B7-45CA-812A-FEFCFF9DBE3D}"/>
          </ac:cxnSpMkLst>
        </pc:cxnChg>
        <pc:cxnChg chg="mod">
          <ac:chgData name="Lachlan Court" userId="d42660897f176d1e" providerId="LiveId" clId="{F7DE35B7-C3DB-495E-96FD-8F8E9C305FE8}" dt="2020-10-07T23:58:54.569" v="0" actId="164"/>
          <ac:cxnSpMkLst>
            <pc:docMk/>
            <pc:sldMk cId="1674868797" sldId="256"/>
            <ac:cxnSpMk id="29" creationId="{FAE628C3-0155-49C1-9B4F-640711A0CBE8}"/>
          </ac:cxnSpMkLst>
        </pc:cxnChg>
        <pc:cxnChg chg="mod">
          <ac:chgData name="Lachlan Court" userId="d42660897f176d1e" providerId="LiveId" clId="{F7DE35B7-C3DB-495E-96FD-8F8E9C305FE8}" dt="2020-10-07T23:58:54.569" v="0" actId="164"/>
          <ac:cxnSpMkLst>
            <pc:docMk/>
            <pc:sldMk cId="1674868797" sldId="256"/>
            <ac:cxnSpMk id="31" creationId="{F7994559-86EF-4396-9F66-BC65874A8A0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9B63-94B8-4FD6-AAE1-E4D98EF5D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E2F5F-7EB2-4FC9-8BEB-15E8EB5A8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B4362-8B1D-4497-847C-BC7283B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FD9A8-3FDF-4518-9079-EBB4EADD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3E79-3476-45D6-AB69-3D7A891E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4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7C-D9AF-48AB-B107-2D29CE34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E613A-72BC-4374-9965-2AB4C2A73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09A3C-C983-4050-B5DB-5767D2A6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62C68-5EB8-4095-93BB-641D5DCC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3AD30-3529-4A6C-8B47-5E26C7E8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951D9-7163-4267-B85C-6A54CF099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09D71-B332-44A7-8675-6109D2DC9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F112-41E6-4379-B1A5-AAA4015C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FFA5-794D-4517-B35C-02C0ECDF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341F-329A-4388-B7E2-90DC756F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4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CC01-1370-4C45-9CC4-17306024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8147-6585-466A-9CEA-F7B0AAC3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1D5E-E800-478B-8F02-452B731F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2CDC-F043-44F4-9D36-0409FEF2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1D4F-D4C6-411C-A03C-68841C22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261F-7CA1-4E21-B9C6-4506618B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6777B-A43D-4360-B7F2-58E661A6F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DEAA-B821-4CE3-9FC3-34CCE2E6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695E-ABC9-45BF-80E1-78E76A65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2FDF-9231-45BC-9B52-1DA8A5BB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00F1-0482-4C28-B131-119BCCC3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D1C0-F603-40F2-AA12-66C4A6ECB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2AC01-5640-4A96-90E4-F2A6ED3F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47D1E-7043-434A-8CA2-A7259693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5E8C0-532A-43C0-9E29-4B591305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A1D96-3283-4171-A7FF-A55D31A1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442F-5539-4C16-A057-BB0B51F8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851CF-6F14-4A61-AA2D-AA9F00DDF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D6405-376E-44E1-99F7-69595B2A4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41066-AA0F-4872-8C39-00B2C2BDA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25D83-8817-4D41-AADB-A9E6E3130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55B34-011E-4CF1-98B6-57F42599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3269E-F10F-499B-A148-0AE842B1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9C1E3-9EA1-4450-B8CF-BD1D1B2B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1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A578-896E-4F31-B535-0A16F5AD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3CD21-821D-4660-9531-DC99365D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07020-8F42-4BA7-BFE5-E10562FF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8FDAA-B52B-4ABF-9C92-40551393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EAE2C-0138-4230-92BB-9BC7DA06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9F53C-54CE-4CB0-B41B-2285B5D2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2882B-B419-465A-A5BA-0F3FA285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1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8AFF-5565-4422-A967-5B936515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F1D2-C2C9-46BF-A98F-7B2357BA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DB72F-63F3-44D6-9637-B00C175B7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D4224-E530-4ED1-83B6-1B620F23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E5A7A-6891-47FE-9DE0-515458DB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50667-E4A1-42E7-A45E-2DD0DD49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F63F-25A7-402F-AF07-0092A40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91972-16D1-4433-AFFE-9575C7148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1349-6D59-446B-8EC3-443BE3E29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DA357-7FC1-48F5-9BE0-773FFA5E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45D-A8F8-4D79-A2CC-4F8F6A45DA7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D905C-D084-412C-805D-D05002EE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5417D-FCAF-458C-98B8-D15FDCBC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C743F-3EAE-459C-9F42-40569C9E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FD24B-0CF2-483B-B586-AF644058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A31C0-4AA9-418A-AB0E-1A1BCE3FF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7545D-A8F8-4D79-A2CC-4F8F6A45DA7B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408B-8D3D-4353-A363-05B8698DC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540D-E5A9-4468-8402-BFB12390F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52F76-3934-44F5-9537-9D9B1A71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37CDCB1-2F78-4607-8E9F-F680F18E943D}"/>
              </a:ext>
            </a:extLst>
          </p:cNvPr>
          <p:cNvGrpSpPr/>
          <p:nvPr/>
        </p:nvGrpSpPr>
        <p:grpSpPr>
          <a:xfrm>
            <a:off x="1668706" y="272642"/>
            <a:ext cx="9077590" cy="6207853"/>
            <a:chOff x="1668706" y="272642"/>
            <a:chExt cx="9077590" cy="6207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43F15D-0A25-40B4-A7A5-162BBAB1331C}"/>
                </a:ext>
              </a:extLst>
            </p:cNvPr>
            <p:cNvSpPr/>
            <p:nvPr/>
          </p:nvSpPr>
          <p:spPr>
            <a:xfrm>
              <a:off x="9232082" y="4949503"/>
              <a:ext cx="1258349" cy="1530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Card</a:t>
              </a:r>
            </a:p>
            <a:p>
              <a:r>
                <a:rPr lang="en-US" sz="1100" dirty="0"/>
                <a:t>Variables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Face</a:t>
              </a:r>
            </a:p>
            <a:p>
              <a:pPr marL="171450" indent="-171450">
                <a:buFontTx/>
                <a:buChar char="-"/>
              </a:pPr>
              <a:r>
                <a:rPr lang="en-US" sz="1000"/>
                <a:t>Value</a:t>
              </a:r>
            </a:p>
            <a:p>
              <a:pPr marL="171450" indent="-171450">
                <a:buFontTx/>
                <a:buChar char="-"/>
              </a:pPr>
              <a:r>
                <a:rPr lang="en-US" sz="1000"/>
                <a:t>faceup</a:t>
              </a:r>
              <a:endParaRPr lang="en-US" sz="1000" dirty="0"/>
            </a:p>
            <a:p>
              <a:r>
                <a:rPr lang="en-US" sz="1100" dirty="0"/>
                <a:t>Functions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Getters and setters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&lt;&lt;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CF4E7B-256B-4807-B0DB-993C099FF4AD}"/>
                </a:ext>
              </a:extLst>
            </p:cNvPr>
            <p:cNvSpPr/>
            <p:nvPr/>
          </p:nvSpPr>
          <p:spPr>
            <a:xfrm>
              <a:off x="8976219" y="2541859"/>
              <a:ext cx="1770077" cy="1338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– template</a:t>
              </a:r>
            </a:p>
            <a:p>
              <a:r>
                <a:rPr lang="en-US" sz="1100" dirty="0"/>
                <a:t>Variables</a:t>
              </a:r>
            </a:p>
            <a:p>
              <a:r>
                <a:rPr lang="en-US" sz="1000" dirty="0"/>
                <a:t>- next</a:t>
              </a:r>
            </a:p>
            <a:p>
              <a:r>
                <a:rPr lang="en-US" sz="1000" dirty="0"/>
                <a:t>- prev</a:t>
              </a:r>
            </a:p>
            <a:p>
              <a:r>
                <a:rPr lang="en-US" sz="1000" dirty="0"/>
                <a:t>- data</a:t>
              </a:r>
            </a:p>
            <a:p>
              <a:r>
                <a:rPr lang="en-US" sz="1100" dirty="0"/>
                <a:t>Functions</a:t>
              </a:r>
            </a:p>
            <a:p>
              <a:r>
                <a:rPr lang="en-US" sz="1000" dirty="0"/>
                <a:t>- Getters and setters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63B73B-C9A3-4D71-B2F1-F892280FD36C}"/>
                </a:ext>
              </a:extLst>
            </p:cNvPr>
            <p:cNvSpPr/>
            <p:nvPr/>
          </p:nvSpPr>
          <p:spPr>
            <a:xfrm>
              <a:off x="6113299" y="272642"/>
              <a:ext cx="2267302" cy="2457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LinkedList – template</a:t>
              </a:r>
            </a:p>
            <a:p>
              <a:r>
                <a:rPr lang="en-US" sz="1100" dirty="0"/>
                <a:t>Variables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head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tail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current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size (optional)</a:t>
              </a:r>
            </a:p>
            <a:p>
              <a:r>
                <a:rPr lang="en-US" sz="1100" dirty="0"/>
                <a:t>Functions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currentToHead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getCurrent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addToTail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removeFromHead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getSize</a:t>
              </a:r>
              <a:endParaRPr lang="en-US" sz="11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B6DA7A-5B52-45DD-8057-BF09E211D71A}"/>
                </a:ext>
              </a:extLst>
            </p:cNvPr>
            <p:cNvSpPr/>
            <p:nvPr/>
          </p:nvSpPr>
          <p:spPr>
            <a:xfrm>
              <a:off x="2856802" y="662731"/>
              <a:ext cx="2099693" cy="1677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Queue – template</a:t>
              </a:r>
            </a:p>
            <a:p>
              <a:r>
                <a:rPr lang="en-US" sz="1100" dirty="0"/>
                <a:t>Variables</a:t>
              </a:r>
            </a:p>
            <a:p>
              <a:pPr marL="285750" indent="-285750">
                <a:buFontTx/>
                <a:buChar char="-"/>
              </a:pPr>
              <a:r>
                <a:rPr lang="en-US" sz="1000" dirty="0"/>
                <a:t>data (LinkedList)</a:t>
              </a:r>
            </a:p>
            <a:p>
              <a:pPr marL="285750" indent="-285750">
                <a:buFontTx/>
                <a:buChar char="-"/>
              </a:pPr>
              <a:r>
                <a:rPr lang="en-US" sz="1000" dirty="0"/>
                <a:t>size (optional)</a:t>
              </a:r>
            </a:p>
            <a:p>
              <a:r>
                <a:rPr lang="en-US" sz="1100" dirty="0"/>
                <a:t>Functions</a:t>
              </a:r>
            </a:p>
            <a:p>
              <a:pPr marL="285750" indent="-285750">
                <a:buFontTx/>
                <a:buChar char="-"/>
              </a:pPr>
              <a:r>
                <a:rPr lang="en-US" sz="1000" dirty="0"/>
                <a:t>enqueue</a:t>
              </a:r>
            </a:p>
            <a:p>
              <a:pPr marL="285750" indent="-285750">
                <a:buFontTx/>
                <a:buChar char="-"/>
              </a:pPr>
              <a:r>
                <a:rPr lang="en-US" sz="1000" dirty="0"/>
                <a:t>dequeue</a:t>
              </a:r>
            </a:p>
            <a:p>
              <a:pPr marL="285750" indent="-285750">
                <a:buFontTx/>
                <a:buChar char="-"/>
              </a:pPr>
              <a:r>
                <a:rPr lang="en-US" sz="1000" dirty="0"/>
                <a:t>front</a:t>
              </a:r>
            </a:p>
            <a:p>
              <a:pPr marL="285750" indent="-285750">
                <a:buFontTx/>
                <a:buChar char="-"/>
              </a:pPr>
              <a:r>
                <a:rPr lang="en-US" sz="1000" dirty="0"/>
                <a:t>getSize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B4AB3E-2992-4B5F-9906-4B2720BF2F49}"/>
                </a:ext>
              </a:extLst>
            </p:cNvPr>
            <p:cNvSpPr/>
            <p:nvPr/>
          </p:nvSpPr>
          <p:spPr>
            <a:xfrm>
              <a:off x="1668706" y="3181521"/>
              <a:ext cx="1586918" cy="123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DeckOfCards</a:t>
              </a:r>
            </a:p>
            <a:p>
              <a:r>
                <a:rPr lang="en-US" sz="1100" dirty="0"/>
                <a:t>Variables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data – Queue&lt;Card&gt;</a:t>
              </a:r>
            </a:p>
            <a:p>
              <a:r>
                <a:rPr lang="en-US" sz="1100" dirty="0"/>
                <a:t>Functions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shuffle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draw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30DC18-4D3D-4FEE-A4AA-A527F16ABDDD}"/>
                </a:ext>
              </a:extLst>
            </p:cNvPr>
            <p:cNvSpPr/>
            <p:nvPr/>
          </p:nvSpPr>
          <p:spPr>
            <a:xfrm>
              <a:off x="4145205" y="3217178"/>
              <a:ext cx="1836491" cy="1845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 of Cards</a:t>
              </a:r>
            </a:p>
            <a:p>
              <a:r>
                <a:rPr lang="en-US" sz="1100" dirty="0"/>
                <a:t>Variables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data – Queue&lt;Card&gt;</a:t>
              </a:r>
            </a:p>
            <a:p>
              <a:r>
                <a:rPr lang="en-US" sz="1100" dirty="0"/>
                <a:t>Functions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count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countAll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value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faceup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add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&lt;&lt;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AE45FE-6695-4DB6-BB1E-B0A9E6CAC4EF}"/>
                </a:ext>
              </a:extLst>
            </p:cNvPr>
            <p:cNvSpPr/>
            <p:nvPr/>
          </p:nvSpPr>
          <p:spPr>
            <a:xfrm>
              <a:off x="2558287" y="5515764"/>
              <a:ext cx="1586918" cy="964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Demo File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421705-C2A7-48E7-9D24-9A155DCB2174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 flipH="1">
              <a:off x="9861257" y="3879904"/>
              <a:ext cx="1" cy="106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8FBAFE-9502-44A4-8F2A-D6E0E70E876F}"/>
                </a:ext>
              </a:extLst>
            </p:cNvPr>
            <p:cNvCxnSpPr>
              <a:cxnSpLocks/>
              <a:stCxn id="7" idx="3"/>
              <a:endCxn id="5" idx="0"/>
            </p:cNvCxnSpPr>
            <p:nvPr/>
          </p:nvCxnSpPr>
          <p:spPr>
            <a:xfrm>
              <a:off x="8380601" y="1501630"/>
              <a:ext cx="1480657" cy="104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6FFDB3-973C-4CD6-8B5E-7AFE8B36B8B8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>
              <a:off x="4956495" y="1501630"/>
              <a:ext cx="1156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5E59A7E-09AE-400B-B846-9CF25A47B32B}"/>
                </a:ext>
              </a:extLst>
            </p:cNvPr>
            <p:cNvCxnSpPr>
              <a:stCxn id="11" idx="0"/>
              <a:endCxn id="9" idx="2"/>
            </p:cNvCxnSpPr>
            <p:nvPr/>
          </p:nvCxnSpPr>
          <p:spPr>
            <a:xfrm flipV="1">
              <a:off x="2462165" y="2340529"/>
              <a:ext cx="1444484" cy="840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AB8AEDA-41B7-45CA-812A-FEFCFF9DBE3D}"/>
                </a:ext>
              </a:extLst>
            </p:cNvPr>
            <p:cNvCxnSpPr>
              <a:stCxn id="13" idx="0"/>
              <a:endCxn id="9" idx="2"/>
            </p:cNvCxnSpPr>
            <p:nvPr/>
          </p:nvCxnSpPr>
          <p:spPr>
            <a:xfrm flipH="1" flipV="1">
              <a:off x="3906649" y="2340529"/>
              <a:ext cx="1156802" cy="876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AE628C3-0155-49C1-9B4F-640711A0CBE8}"/>
                </a:ext>
              </a:extLst>
            </p:cNvPr>
            <p:cNvCxnSpPr>
              <a:stCxn id="15" idx="0"/>
              <a:endCxn id="11" idx="2"/>
            </p:cNvCxnSpPr>
            <p:nvPr/>
          </p:nvCxnSpPr>
          <p:spPr>
            <a:xfrm flipH="1" flipV="1">
              <a:off x="2462165" y="4414703"/>
              <a:ext cx="889581" cy="1101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7994559-86EF-4396-9F66-BC65874A8A05}"/>
                </a:ext>
              </a:extLst>
            </p:cNvPr>
            <p:cNvCxnSpPr>
              <a:stCxn id="15" idx="0"/>
              <a:endCxn id="13" idx="2"/>
            </p:cNvCxnSpPr>
            <p:nvPr/>
          </p:nvCxnSpPr>
          <p:spPr>
            <a:xfrm flipV="1">
              <a:off x="3351746" y="5062756"/>
              <a:ext cx="1711705" cy="453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86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89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Lachlan Court</dc:creator>
  <cp:lastModifiedBy>Lachlan Court</cp:lastModifiedBy>
  <cp:revision>4</cp:revision>
  <dcterms:created xsi:type="dcterms:W3CDTF">2020-10-07T23:30:09Z</dcterms:created>
  <dcterms:modified xsi:type="dcterms:W3CDTF">2020-10-08T00:00:36Z</dcterms:modified>
</cp:coreProperties>
</file>