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4252-125E-43C6-96B1-81AD604D3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Advanced Programming Techniques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A4AEB-68AA-4017-8CD8-69D533553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Lecture 02</a:t>
            </a:r>
          </a:p>
        </p:txBody>
      </p:sp>
    </p:spTree>
    <p:extLst>
      <p:ext uri="{BB962C8B-B14F-4D97-AF65-F5344CB8AC3E}">
        <p14:creationId xmlns:p14="http://schemas.microsoft.com/office/powerpoint/2010/main" val="117005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F76-A06B-4A19-99B6-33A2B0CE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A9E4-C43D-4130-9C28-90A254C7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void swap (int&amp; a, int&amp; b){</a:t>
            </a:r>
          </a:p>
          <a:p>
            <a:pPr marL="0" indent="0">
              <a:buNone/>
            </a:pPr>
            <a:r>
              <a:rPr lang="en-AU" dirty="0"/>
              <a:t>  int temp = a;</a:t>
            </a:r>
          </a:p>
          <a:p>
            <a:pPr marL="0" indent="0">
              <a:buNone/>
            </a:pPr>
            <a:r>
              <a:rPr lang="en-AU" dirty="0"/>
              <a:t>  a = b;</a:t>
            </a:r>
          </a:p>
          <a:p>
            <a:pPr marL="0" indent="0">
              <a:buNone/>
            </a:pPr>
            <a:r>
              <a:rPr lang="en-AU" dirty="0"/>
              <a:t>  b = temp;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3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2A47-581C-4117-A22F-E6C42AC2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BC23-2BD3-4AC6-A7AF-CE2F8C70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Classes must be declared</a:t>
            </a:r>
          </a:p>
          <a:p>
            <a:r>
              <a:rPr lang="en-AU" dirty="0"/>
              <a:t>When class is written </a:t>
            </a:r>
            <a:r>
              <a:rPr lang="en-AU" dirty="0" err="1"/>
              <a:t>ClassName</a:t>
            </a:r>
            <a:r>
              <a:rPr lang="en-AU" dirty="0"/>
              <a:t> </a:t>
            </a:r>
            <a:r>
              <a:rPr lang="en-AU"/>
              <a:t>namespaces must be used</a:t>
            </a:r>
          </a:p>
        </p:txBody>
      </p:sp>
    </p:spTree>
    <p:extLst>
      <p:ext uri="{BB962C8B-B14F-4D97-AF65-F5344CB8AC3E}">
        <p14:creationId xmlns:p14="http://schemas.microsoft.com/office/powerpoint/2010/main" val="25094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EC7-EE2C-420F-A12A-B123D6E3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0004-D39C-4537-8AD4-D843E3DD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 I; (tells program name and type) this is a definition</a:t>
            </a:r>
          </a:p>
          <a:p>
            <a:r>
              <a:rPr lang="en-AU" dirty="0"/>
              <a:t>Int passing(int x); tell program that function exists, this is not a definition</a:t>
            </a:r>
          </a:p>
          <a:p>
            <a:r>
              <a:rPr lang="en-AU" dirty="0"/>
              <a:t>Declarations are not definitions, declarations tell program name and type but don’t reserve a space in memory</a:t>
            </a:r>
          </a:p>
          <a:p>
            <a:r>
              <a:rPr lang="en-AU" dirty="0"/>
              <a:t>Int passing(int x){} this is a definition</a:t>
            </a:r>
          </a:p>
          <a:p>
            <a:r>
              <a:rPr lang="en-AU" dirty="0"/>
              <a:t>Int I = 9; is an initialised definition</a:t>
            </a:r>
          </a:p>
        </p:txBody>
      </p:sp>
    </p:spTree>
    <p:extLst>
      <p:ext uri="{BB962C8B-B14F-4D97-AF65-F5344CB8AC3E}">
        <p14:creationId xmlns:p14="http://schemas.microsoft.com/office/powerpoint/2010/main" val="21144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4CEC-775A-4B6C-9DB5-84E4E0AC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295-5CE6-454D-B0B1-600191D2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 associated with a class, and is global but is called the same way a method.</a:t>
            </a:r>
          </a:p>
          <a:p>
            <a:r>
              <a:rPr lang="en-AU" dirty="0"/>
              <a:t>Prototype functions declare the functions, they must be defined later in the code</a:t>
            </a:r>
          </a:p>
          <a:p>
            <a:r>
              <a:rPr lang="en-AU" dirty="0"/>
              <a:t>Primitive types are copied, passed by value. </a:t>
            </a:r>
          </a:p>
          <a:p>
            <a:r>
              <a:rPr lang="en-AU" dirty="0"/>
              <a:t>Objects are referenced or passed by reference in java. Everything in C++ is pass by value but it can be simulated using pointers.</a:t>
            </a:r>
          </a:p>
        </p:txBody>
      </p:sp>
    </p:spTree>
    <p:extLst>
      <p:ext uri="{BB962C8B-B14F-4D97-AF65-F5344CB8AC3E}">
        <p14:creationId xmlns:p14="http://schemas.microsoft.com/office/powerpoint/2010/main" val="15425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B911-E00C-403C-A6F2-AE956A7B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50E0-D35C-4517-92D3-91894A25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Iostream is a standard template library</a:t>
            </a:r>
          </a:p>
          <a:p>
            <a:r>
              <a:rPr lang="en-AU" dirty="0"/>
              <a:t>Multiple STL’s can result in naming clashes, namespaces allow definitions of unique functions (std:: is a namespace)</a:t>
            </a:r>
          </a:p>
          <a:p>
            <a:r>
              <a:rPr lang="en-AU" dirty="0"/>
              <a:t>“NAMESPACE::” go to namespace, con be concatenated with inner namespaces outer::inner::foo();</a:t>
            </a:r>
          </a:p>
          <a:p>
            <a:r>
              <a:rPr lang="en-AU" dirty="0"/>
              <a:t>Using std::string means that when that object or function is used you no longer need to use std::</a:t>
            </a:r>
          </a:p>
          <a:p>
            <a:r>
              <a:rPr lang="en-AU" dirty="0"/>
              <a:t>This explicitly imports a single term, using a whole namespace is forbidden( using namespace)</a:t>
            </a:r>
          </a:p>
        </p:txBody>
      </p:sp>
    </p:spTree>
    <p:extLst>
      <p:ext uri="{BB962C8B-B14F-4D97-AF65-F5344CB8AC3E}">
        <p14:creationId xmlns:p14="http://schemas.microsoft.com/office/powerpoint/2010/main" val="55274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C815-56BD-40A8-9687-B3F7B20C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1DD5-6DF8-4268-912C-2CBF1983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Arrays are primitive unlike in Java where they are pseudo-objects</a:t>
            </a:r>
          </a:p>
          <a:p>
            <a:r>
              <a:rPr lang="en-AU" dirty="0"/>
              <a:t>They have no end or beginning</a:t>
            </a:r>
          </a:p>
          <a:p>
            <a:r>
              <a:rPr lang="en-AU" dirty="0"/>
              <a:t>They are passed by reference (</a:t>
            </a:r>
            <a:r>
              <a:rPr lang="en-AU" dirty="0" err="1"/>
              <a:t>kinda</a:t>
            </a:r>
            <a:r>
              <a:rPr lang="en-AU" dirty="0"/>
              <a:t>, using a pointer)</a:t>
            </a:r>
          </a:p>
        </p:txBody>
      </p:sp>
    </p:spTree>
    <p:extLst>
      <p:ext uri="{BB962C8B-B14F-4D97-AF65-F5344CB8AC3E}">
        <p14:creationId xmlns:p14="http://schemas.microsoft.com/office/powerpoint/2010/main" val="12765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6FD6-3481-4E72-A810-46343A2E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2A90-721F-42CA-AB1F-90B12AAA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Std::string</a:t>
            </a:r>
          </a:p>
          <a:p>
            <a:r>
              <a:rPr lang="en-AU" dirty="0"/>
              <a:t>#include &lt;string&gt;</a:t>
            </a:r>
          </a:p>
          <a:p>
            <a:r>
              <a:rPr lang="en-AU" dirty="0"/>
              <a:t>Char string[Length] = “</a:t>
            </a:r>
            <a:r>
              <a:rPr lang="en-AU" dirty="0" err="1"/>
              <a:t>abcd</a:t>
            </a:r>
            <a:r>
              <a:rPr lang="en-AU" dirty="0"/>
              <a:t>\0” end of string is denoted with \0, compiler puts this automatically at the end</a:t>
            </a:r>
          </a:p>
          <a:p>
            <a:r>
              <a:rPr lang="en-AU" dirty="0"/>
              <a:t>Strings are arrays of characters, </a:t>
            </a:r>
          </a:p>
          <a:p>
            <a:r>
              <a:rPr lang="en-AU" dirty="0"/>
              <a:t>Cant add two constant arrays together, however the class std::string allows for this kind of functionality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71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1081-57D2-4E9C-8B38-BB02FE08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Pointers &amp; 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09C6-E623-4427-8A82-91396483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is a grid of bits, stores 0 or 1. Memory is grouped together in bytes the entire byte is interpreted as a whole</a:t>
            </a:r>
          </a:p>
          <a:p>
            <a:r>
              <a:rPr lang="en-AU" dirty="0"/>
              <a:t>Each byte has a unique address,  and variables are stored using the byte corresponding to the memory address.</a:t>
            </a:r>
          </a:p>
          <a:p>
            <a:r>
              <a:rPr lang="en-AU" dirty="0"/>
              <a:t>Some variables can have multiple bytes to its name, be careful of </a:t>
            </a:r>
            <a:r>
              <a:rPr lang="en-AU" dirty="0" err="1"/>
              <a:t>endedness</a:t>
            </a:r>
            <a:endParaRPr lang="en-AU" dirty="0"/>
          </a:p>
          <a:p>
            <a:r>
              <a:rPr lang="en-AU" dirty="0"/>
              <a:t>Pointers are memory addresses, they point to the variable.</a:t>
            </a:r>
          </a:p>
          <a:p>
            <a:r>
              <a:rPr lang="en-AU" dirty="0"/>
              <a:t>Int* defines a pointer, &amp;variable defines a variables address</a:t>
            </a:r>
          </a:p>
          <a:p>
            <a:r>
              <a:rPr lang="en-AU" dirty="0"/>
              <a:t>Int* </a:t>
            </a:r>
            <a:r>
              <a:rPr lang="en-AU" dirty="0" err="1"/>
              <a:t>ptr</a:t>
            </a:r>
            <a:r>
              <a:rPr lang="en-AU" dirty="0"/>
              <a:t> = &amp;variable; (take variables address and give it to </a:t>
            </a:r>
            <a:r>
              <a:rPr lang="en-AU" dirty="0" err="1"/>
              <a:t>ptr</a:t>
            </a:r>
            <a:r>
              <a:rPr lang="en-AU" dirty="0"/>
              <a:t>)</a:t>
            </a:r>
          </a:p>
          <a:p>
            <a:r>
              <a:rPr lang="en-AU" dirty="0"/>
              <a:t>Pointers must be of the right type</a:t>
            </a:r>
          </a:p>
          <a:p>
            <a:r>
              <a:rPr lang="en-AU" dirty="0"/>
              <a:t>Can be used to 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307197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B1F7-38D8-41BC-BFBD-E76F25EA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Swap example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4771-3D19-476D-B05A-DD29E94B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void swap(int* a, int* b){</a:t>
            </a:r>
          </a:p>
          <a:p>
            <a:pPr marL="0" indent="0">
              <a:buNone/>
            </a:pPr>
            <a:r>
              <a:rPr lang="en-AU" dirty="0"/>
              <a:t>  int temp = *a;</a:t>
            </a:r>
          </a:p>
          <a:p>
            <a:pPr marL="0" indent="0">
              <a:buNone/>
            </a:pPr>
            <a:r>
              <a:rPr lang="en-AU" dirty="0"/>
              <a:t>  *a = *b;</a:t>
            </a:r>
          </a:p>
          <a:p>
            <a:pPr marL="0" indent="0">
              <a:buNone/>
            </a:pPr>
            <a:r>
              <a:rPr lang="en-AU" dirty="0"/>
              <a:t>  *b = temp;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65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B10E-8353-4EEB-87E5-DFD2ED8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Special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A84B-F778-42B7-AC81-0E89EA61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Int* </a:t>
            </a:r>
            <a:r>
              <a:rPr lang="en-AU" dirty="0" err="1"/>
              <a:t>ptr</a:t>
            </a:r>
            <a:r>
              <a:rPr lang="en-AU" dirty="0"/>
              <a:t> = NULL;</a:t>
            </a:r>
          </a:p>
          <a:p>
            <a:pPr marL="0" indent="0">
              <a:buNone/>
            </a:pPr>
            <a:r>
              <a:rPr lang="en-AU" dirty="0"/>
              <a:t>This is the memory address 0x0</a:t>
            </a:r>
          </a:p>
        </p:txBody>
      </p:sp>
    </p:spTree>
    <p:extLst>
      <p:ext uri="{BB962C8B-B14F-4D97-AF65-F5344CB8AC3E}">
        <p14:creationId xmlns:p14="http://schemas.microsoft.com/office/powerpoint/2010/main" val="2914741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113</TotalTime>
  <Words>526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Advanced Programming Techniques </vt:lpstr>
      <vt:lpstr>Declarations</vt:lpstr>
      <vt:lpstr>Functions</vt:lpstr>
      <vt:lpstr>namespaces</vt:lpstr>
      <vt:lpstr>Arrays</vt:lpstr>
      <vt:lpstr>Strings</vt:lpstr>
      <vt:lpstr>Pointers &amp; Dereferencing</vt:lpstr>
      <vt:lpstr>Swap example pointers</vt:lpstr>
      <vt:lpstr>Special pointer</vt:lpstr>
      <vt:lpstr>References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Techniques </dc:title>
  <dc:creator>Lachlan Gower</dc:creator>
  <cp:lastModifiedBy>Lachlan Gower</cp:lastModifiedBy>
  <cp:revision>14</cp:revision>
  <dcterms:created xsi:type="dcterms:W3CDTF">2019-03-13T23:28:47Z</dcterms:created>
  <dcterms:modified xsi:type="dcterms:W3CDTF">2019-03-14T01:21:55Z</dcterms:modified>
</cp:coreProperties>
</file>