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18" r:id="rId2"/>
    <p:sldId id="351" r:id="rId3"/>
    <p:sldId id="352" r:id="rId4"/>
    <p:sldId id="363" r:id="rId5"/>
    <p:sldId id="343" r:id="rId6"/>
    <p:sldId id="359" r:id="rId7"/>
    <p:sldId id="360" r:id="rId8"/>
    <p:sldId id="361" r:id="rId9"/>
    <p:sldId id="362" r:id="rId10"/>
    <p:sldId id="365" r:id="rId11"/>
    <p:sldId id="367" r:id="rId12"/>
    <p:sldId id="329" r:id="rId13"/>
    <p:sldId id="342" r:id="rId14"/>
    <p:sldId id="358" r:id="rId15"/>
    <p:sldId id="335" r:id="rId16"/>
    <p:sldId id="336" r:id="rId17"/>
    <p:sldId id="337" r:id="rId18"/>
    <p:sldId id="338" r:id="rId19"/>
    <p:sldId id="339" r:id="rId20"/>
    <p:sldId id="349" r:id="rId21"/>
    <p:sldId id="350" r:id="rId22"/>
    <p:sldId id="357" r:id="rId23"/>
    <p:sldId id="348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C32330-70DE-4AAE-BC92-6DC92E9EDF21}">
          <p14:sldIdLst>
            <p14:sldId id="318"/>
            <p14:sldId id="351"/>
            <p14:sldId id="352"/>
            <p14:sldId id="363"/>
            <p14:sldId id="343"/>
            <p14:sldId id="359"/>
            <p14:sldId id="360"/>
            <p14:sldId id="361"/>
            <p14:sldId id="362"/>
            <p14:sldId id="365"/>
            <p14:sldId id="367"/>
          </p14:sldIdLst>
        </p14:section>
        <p14:section name="Untitled Section" id="{1E01CE2B-67F9-437C-835B-C3E695B03F8C}">
          <p14:sldIdLst>
            <p14:sldId id="329"/>
            <p14:sldId id="342"/>
            <p14:sldId id="358"/>
            <p14:sldId id="335"/>
            <p14:sldId id="336"/>
            <p14:sldId id="337"/>
            <p14:sldId id="338"/>
            <p14:sldId id="339"/>
            <p14:sldId id="349"/>
            <p14:sldId id="350"/>
            <p14:sldId id="35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9" autoAdjust="0"/>
  </p:normalViewPr>
  <p:slideViewPr>
    <p:cSldViewPr showGuides="1">
      <p:cViewPr varScale="1">
        <p:scale>
          <a:sx n="142" d="100"/>
          <a:sy n="142" d="100"/>
        </p:scale>
        <p:origin x="132" y="30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BF83B-A8D2-4E79-945B-0D08FB3F07C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775860-19BC-413D-BA86-7E786CC725EE}">
      <dgm:prSet/>
      <dgm:spPr/>
      <dgm:t>
        <a:bodyPr/>
        <a:lstStyle/>
        <a:p>
          <a:r>
            <a:rPr lang="es-AR" b="1" i="0" baseline="0" dirty="0" err="1"/>
            <a:t>Interest</a:t>
          </a:r>
          <a:r>
            <a:rPr lang="es-AR" b="1" i="0" baseline="0" dirty="0"/>
            <a:t> Rates</a:t>
          </a:r>
          <a:endParaRPr lang="en-US" dirty="0"/>
        </a:p>
      </dgm:t>
    </dgm:pt>
    <dgm:pt modelId="{B3846578-E31F-48EC-B83C-CC40BD4286B2}" type="parTrans" cxnId="{969A73D6-7B12-4D7F-B91F-FF0000EC9D8E}">
      <dgm:prSet/>
      <dgm:spPr/>
      <dgm:t>
        <a:bodyPr/>
        <a:lstStyle/>
        <a:p>
          <a:endParaRPr lang="en-US"/>
        </a:p>
      </dgm:t>
    </dgm:pt>
    <dgm:pt modelId="{ED1A837C-C865-422F-A620-706FCFE145DE}" type="sibTrans" cxnId="{969A73D6-7B12-4D7F-B91F-FF0000EC9D8E}">
      <dgm:prSet/>
      <dgm:spPr/>
      <dgm:t>
        <a:bodyPr/>
        <a:lstStyle/>
        <a:p>
          <a:endParaRPr lang="en-US"/>
        </a:p>
      </dgm:t>
    </dgm:pt>
    <dgm:pt modelId="{F37FEFE9-80E2-406B-A109-75930347E85C}">
      <dgm:prSet/>
      <dgm:spPr/>
      <dgm:t>
        <a:bodyPr/>
        <a:lstStyle/>
        <a:p>
          <a:r>
            <a:rPr lang="es-AR" b="1" i="0" baseline="0" dirty="0"/>
            <a:t>Loan </a:t>
          </a:r>
          <a:r>
            <a:rPr lang="es-AR" b="1" i="0" baseline="0" dirty="0" err="1"/>
            <a:t>Term</a:t>
          </a:r>
          <a:r>
            <a:rPr lang="es-AR" b="1" i="0" baseline="0" dirty="0"/>
            <a:t> and </a:t>
          </a:r>
          <a:r>
            <a:rPr lang="es-AR" b="1" i="0" baseline="0" dirty="0" err="1"/>
            <a:t>Repayment</a:t>
          </a:r>
          <a:r>
            <a:rPr lang="es-AR" b="1" i="0" baseline="0" dirty="0"/>
            <a:t> Schedule</a:t>
          </a:r>
          <a:endParaRPr lang="en-US" dirty="0"/>
        </a:p>
      </dgm:t>
    </dgm:pt>
    <dgm:pt modelId="{255ABE15-00BA-40F2-B020-F4F92D07D0C4}" type="parTrans" cxnId="{6141528E-9395-47CE-B244-1EDF2F5AD94D}">
      <dgm:prSet/>
      <dgm:spPr/>
      <dgm:t>
        <a:bodyPr/>
        <a:lstStyle/>
        <a:p>
          <a:endParaRPr lang="en-US"/>
        </a:p>
      </dgm:t>
    </dgm:pt>
    <dgm:pt modelId="{E0AE1BDB-C582-433D-86D6-270025BF89C7}" type="sibTrans" cxnId="{6141528E-9395-47CE-B244-1EDF2F5AD94D}">
      <dgm:prSet/>
      <dgm:spPr/>
      <dgm:t>
        <a:bodyPr/>
        <a:lstStyle/>
        <a:p>
          <a:endParaRPr lang="en-US"/>
        </a:p>
      </dgm:t>
    </dgm:pt>
    <dgm:pt modelId="{F4011F68-8888-4FB5-A1CC-1B3BD7AA67B0}">
      <dgm:prSet/>
      <dgm:spPr/>
      <dgm:t>
        <a:bodyPr/>
        <a:lstStyle/>
        <a:p>
          <a:r>
            <a:rPr lang="es-AR" b="1" i="0" baseline="0" dirty="0" err="1"/>
            <a:t>Type</a:t>
          </a:r>
          <a:r>
            <a:rPr lang="es-AR" b="1" i="0" baseline="0" dirty="0"/>
            <a:t> </a:t>
          </a:r>
          <a:r>
            <a:rPr lang="es-AR" b="1" i="0" baseline="0" dirty="0" err="1"/>
            <a:t>of</a:t>
          </a:r>
          <a:r>
            <a:rPr lang="es-AR" b="1" i="0" baseline="0" dirty="0"/>
            <a:t> Loan</a:t>
          </a:r>
          <a:endParaRPr lang="en-US" dirty="0"/>
        </a:p>
      </dgm:t>
    </dgm:pt>
    <dgm:pt modelId="{64EEC32A-5531-4A9E-9D91-100A6A8664B9}" type="parTrans" cxnId="{0A68B5AF-8C6F-4D96-AD27-C70E84C330DD}">
      <dgm:prSet/>
      <dgm:spPr/>
      <dgm:t>
        <a:bodyPr/>
        <a:lstStyle/>
        <a:p>
          <a:endParaRPr lang="en-US"/>
        </a:p>
      </dgm:t>
    </dgm:pt>
    <dgm:pt modelId="{2ADF7BD1-8AF5-4223-A0F5-F030FB6C8B4D}" type="sibTrans" cxnId="{0A68B5AF-8C6F-4D96-AD27-C70E84C330DD}">
      <dgm:prSet/>
      <dgm:spPr/>
      <dgm:t>
        <a:bodyPr/>
        <a:lstStyle/>
        <a:p>
          <a:endParaRPr lang="en-US"/>
        </a:p>
      </dgm:t>
    </dgm:pt>
    <dgm:pt modelId="{AE320426-C738-4B9B-9671-74A667EFA527}">
      <dgm:prSet/>
      <dgm:spPr/>
      <dgm:t>
        <a:bodyPr/>
        <a:lstStyle/>
        <a:p>
          <a:r>
            <a:rPr lang="es-AR" b="1" i="0" baseline="0" dirty="0"/>
            <a:t>Fees and </a:t>
          </a:r>
          <a:r>
            <a:rPr lang="es-AR" b="1" i="0" baseline="0" dirty="0" err="1"/>
            <a:t>Penalties</a:t>
          </a:r>
          <a:endParaRPr lang="en-US" dirty="0"/>
        </a:p>
      </dgm:t>
    </dgm:pt>
    <dgm:pt modelId="{5385477B-73C6-4F2E-922C-85A5322F873D}" type="parTrans" cxnId="{9977B6BF-87E3-456A-8E54-0B58FAD4338D}">
      <dgm:prSet/>
      <dgm:spPr/>
      <dgm:t>
        <a:bodyPr/>
        <a:lstStyle/>
        <a:p>
          <a:endParaRPr lang="en-US"/>
        </a:p>
      </dgm:t>
    </dgm:pt>
    <dgm:pt modelId="{D628B215-5460-40FD-AAC1-0216CAD631A6}" type="sibTrans" cxnId="{9977B6BF-87E3-456A-8E54-0B58FAD4338D}">
      <dgm:prSet/>
      <dgm:spPr/>
      <dgm:t>
        <a:bodyPr/>
        <a:lstStyle/>
        <a:p>
          <a:endParaRPr lang="en-US"/>
        </a:p>
      </dgm:t>
    </dgm:pt>
    <dgm:pt modelId="{1337F6B1-C218-4DFD-9884-05993DD174EA}" type="pres">
      <dgm:prSet presAssocID="{1F7BF83B-A8D2-4E79-945B-0D08FB3F07C7}" presName="root" presStyleCnt="0">
        <dgm:presLayoutVars>
          <dgm:dir/>
          <dgm:resizeHandles val="exact"/>
        </dgm:presLayoutVars>
      </dgm:prSet>
      <dgm:spPr/>
    </dgm:pt>
    <dgm:pt modelId="{69F1D24F-B3B3-4243-8E65-E3A7558348AA}" type="pres">
      <dgm:prSet presAssocID="{34775860-19BC-413D-BA86-7E786CC725EE}" presName="compNode" presStyleCnt="0"/>
      <dgm:spPr/>
    </dgm:pt>
    <dgm:pt modelId="{D1C04C2D-B16E-479F-8F2D-9CB88839E452}" type="pres">
      <dgm:prSet presAssocID="{34775860-19BC-413D-BA86-7E786CC72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0CF5CFA-1B8B-4AF0-AC5E-200A658803BB}" type="pres">
      <dgm:prSet presAssocID="{34775860-19BC-413D-BA86-7E786CC725EE}" presName="spaceRect" presStyleCnt="0"/>
      <dgm:spPr/>
    </dgm:pt>
    <dgm:pt modelId="{E31F96AB-1ACC-4681-A380-A5743FD17540}" type="pres">
      <dgm:prSet presAssocID="{34775860-19BC-413D-BA86-7E786CC725EE}" presName="textRect" presStyleLbl="revTx" presStyleIdx="0" presStyleCnt="4">
        <dgm:presLayoutVars>
          <dgm:chMax val="1"/>
          <dgm:chPref val="1"/>
        </dgm:presLayoutVars>
      </dgm:prSet>
      <dgm:spPr/>
    </dgm:pt>
    <dgm:pt modelId="{206D9D1F-C56C-4F25-A676-AA47989AA406}" type="pres">
      <dgm:prSet presAssocID="{ED1A837C-C865-422F-A620-706FCFE145DE}" presName="sibTrans" presStyleCnt="0"/>
      <dgm:spPr/>
    </dgm:pt>
    <dgm:pt modelId="{60C90255-5215-4467-B50C-39E3BC1761C2}" type="pres">
      <dgm:prSet presAssocID="{F37FEFE9-80E2-406B-A109-75930347E85C}" presName="compNode" presStyleCnt="0"/>
      <dgm:spPr/>
    </dgm:pt>
    <dgm:pt modelId="{55A21355-9CBB-4A01-B358-1AF440F7660E}" type="pres">
      <dgm:prSet presAssocID="{F37FEFE9-80E2-406B-A109-75930347E8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532F842-C1E3-4B93-9C02-1C30B8536805}" type="pres">
      <dgm:prSet presAssocID="{F37FEFE9-80E2-406B-A109-75930347E85C}" presName="spaceRect" presStyleCnt="0"/>
      <dgm:spPr/>
    </dgm:pt>
    <dgm:pt modelId="{B7D979A3-B2C2-419A-A08A-B2C2C5886A95}" type="pres">
      <dgm:prSet presAssocID="{F37FEFE9-80E2-406B-A109-75930347E85C}" presName="textRect" presStyleLbl="revTx" presStyleIdx="1" presStyleCnt="4">
        <dgm:presLayoutVars>
          <dgm:chMax val="1"/>
          <dgm:chPref val="1"/>
        </dgm:presLayoutVars>
      </dgm:prSet>
      <dgm:spPr/>
    </dgm:pt>
    <dgm:pt modelId="{7E162B8F-ED3C-4E16-ACB3-24A37F0C1E49}" type="pres">
      <dgm:prSet presAssocID="{E0AE1BDB-C582-433D-86D6-270025BF89C7}" presName="sibTrans" presStyleCnt="0"/>
      <dgm:spPr/>
    </dgm:pt>
    <dgm:pt modelId="{8D9AD80E-B7D8-4BE3-ADC3-DFE8881DF94F}" type="pres">
      <dgm:prSet presAssocID="{F4011F68-8888-4FB5-A1CC-1B3BD7AA67B0}" presName="compNode" presStyleCnt="0"/>
      <dgm:spPr/>
    </dgm:pt>
    <dgm:pt modelId="{6283E797-4FCE-42F0-AED5-26636BBCD455}" type="pres">
      <dgm:prSet presAssocID="{F4011F68-8888-4FB5-A1CC-1B3BD7AA67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A03ADC5-E65C-4B0C-B83D-7D8A7CEAD747}" type="pres">
      <dgm:prSet presAssocID="{F4011F68-8888-4FB5-A1CC-1B3BD7AA67B0}" presName="spaceRect" presStyleCnt="0"/>
      <dgm:spPr/>
    </dgm:pt>
    <dgm:pt modelId="{A8AB3003-03CE-4CDD-9AED-97A7383F0FAC}" type="pres">
      <dgm:prSet presAssocID="{F4011F68-8888-4FB5-A1CC-1B3BD7AA67B0}" presName="textRect" presStyleLbl="revTx" presStyleIdx="2" presStyleCnt="4">
        <dgm:presLayoutVars>
          <dgm:chMax val="1"/>
          <dgm:chPref val="1"/>
        </dgm:presLayoutVars>
      </dgm:prSet>
      <dgm:spPr/>
    </dgm:pt>
    <dgm:pt modelId="{D66549E2-D484-4CA6-BB2D-B198F9C612C3}" type="pres">
      <dgm:prSet presAssocID="{2ADF7BD1-8AF5-4223-A0F5-F030FB6C8B4D}" presName="sibTrans" presStyleCnt="0"/>
      <dgm:spPr/>
    </dgm:pt>
    <dgm:pt modelId="{7D8D8B0F-2D57-4DC7-A236-5C889A8AFAA6}" type="pres">
      <dgm:prSet presAssocID="{AE320426-C738-4B9B-9671-74A667EFA527}" presName="compNode" presStyleCnt="0"/>
      <dgm:spPr/>
    </dgm:pt>
    <dgm:pt modelId="{79F15CA4-A0A5-49D7-BC00-84B60F34C65B}" type="pres">
      <dgm:prSet presAssocID="{AE320426-C738-4B9B-9671-74A667EFA5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8F32C2-C37A-49B1-9C40-8E48E49BB8F3}" type="pres">
      <dgm:prSet presAssocID="{AE320426-C738-4B9B-9671-74A667EFA527}" presName="spaceRect" presStyleCnt="0"/>
      <dgm:spPr/>
    </dgm:pt>
    <dgm:pt modelId="{5D9ECED2-6550-43C3-BCC6-C29DAA99258C}" type="pres">
      <dgm:prSet presAssocID="{AE320426-C738-4B9B-9671-74A667EFA5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82E72B-8EC0-4110-AE9F-FE8536094DF9}" type="presOf" srcId="{1F7BF83B-A8D2-4E79-945B-0D08FB3F07C7}" destId="{1337F6B1-C218-4DFD-9884-05993DD174EA}" srcOrd="0" destOrd="0" presId="urn:microsoft.com/office/officeart/2018/2/layout/IconLabelList"/>
    <dgm:cxn modelId="{89777443-D7ED-4394-8440-1970A3AE366F}" type="presOf" srcId="{34775860-19BC-413D-BA86-7E786CC725EE}" destId="{E31F96AB-1ACC-4681-A380-A5743FD17540}" srcOrd="0" destOrd="0" presId="urn:microsoft.com/office/officeart/2018/2/layout/IconLabelList"/>
    <dgm:cxn modelId="{282E0D49-C867-437E-830D-AFF370D21A9C}" type="presOf" srcId="{F4011F68-8888-4FB5-A1CC-1B3BD7AA67B0}" destId="{A8AB3003-03CE-4CDD-9AED-97A7383F0FAC}" srcOrd="0" destOrd="0" presId="urn:microsoft.com/office/officeart/2018/2/layout/IconLabelList"/>
    <dgm:cxn modelId="{AC73886F-A76F-4DB9-BA62-50A247513567}" type="presOf" srcId="{F37FEFE9-80E2-406B-A109-75930347E85C}" destId="{B7D979A3-B2C2-419A-A08A-B2C2C5886A95}" srcOrd="0" destOrd="0" presId="urn:microsoft.com/office/officeart/2018/2/layout/IconLabelList"/>
    <dgm:cxn modelId="{6141528E-9395-47CE-B244-1EDF2F5AD94D}" srcId="{1F7BF83B-A8D2-4E79-945B-0D08FB3F07C7}" destId="{F37FEFE9-80E2-406B-A109-75930347E85C}" srcOrd="1" destOrd="0" parTransId="{255ABE15-00BA-40F2-B020-F4F92D07D0C4}" sibTransId="{E0AE1BDB-C582-433D-86D6-270025BF89C7}"/>
    <dgm:cxn modelId="{0A68B5AF-8C6F-4D96-AD27-C70E84C330DD}" srcId="{1F7BF83B-A8D2-4E79-945B-0D08FB3F07C7}" destId="{F4011F68-8888-4FB5-A1CC-1B3BD7AA67B0}" srcOrd="2" destOrd="0" parTransId="{64EEC32A-5531-4A9E-9D91-100A6A8664B9}" sibTransId="{2ADF7BD1-8AF5-4223-A0F5-F030FB6C8B4D}"/>
    <dgm:cxn modelId="{9977B6BF-87E3-456A-8E54-0B58FAD4338D}" srcId="{1F7BF83B-A8D2-4E79-945B-0D08FB3F07C7}" destId="{AE320426-C738-4B9B-9671-74A667EFA527}" srcOrd="3" destOrd="0" parTransId="{5385477B-73C6-4F2E-922C-85A5322F873D}" sibTransId="{D628B215-5460-40FD-AAC1-0216CAD631A6}"/>
    <dgm:cxn modelId="{13007CC8-A237-42A9-93CA-F47387076004}" type="presOf" srcId="{AE320426-C738-4B9B-9671-74A667EFA527}" destId="{5D9ECED2-6550-43C3-BCC6-C29DAA99258C}" srcOrd="0" destOrd="0" presId="urn:microsoft.com/office/officeart/2018/2/layout/IconLabelList"/>
    <dgm:cxn modelId="{969A73D6-7B12-4D7F-B91F-FF0000EC9D8E}" srcId="{1F7BF83B-A8D2-4E79-945B-0D08FB3F07C7}" destId="{34775860-19BC-413D-BA86-7E786CC725EE}" srcOrd="0" destOrd="0" parTransId="{B3846578-E31F-48EC-B83C-CC40BD4286B2}" sibTransId="{ED1A837C-C865-422F-A620-706FCFE145DE}"/>
    <dgm:cxn modelId="{B37660A1-C615-4031-9A97-A5FDBB753AF3}" type="presParOf" srcId="{1337F6B1-C218-4DFD-9884-05993DD174EA}" destId="{69F1D24F-B3B3-4243-8E65-E3A7558348AA}" srcOrd="0" destOrd="0" presId="urn:microsoft.com/office/officeart/2018/2/layout/IconLabelList"/>
    <dgm:cxn modelId="{C39866BF-01E0-49B3-A98B-7BAE1F0FC83E}" type="presParOf" srcId="{69F1D24F-B3B3-4243-8E65-E3A7558348AA}" destId="{D1C04C2D-B16E-479F-8F2D-9CB88839E452}" srcOrd="0" destOrd="0" presId="urn:microsoft.com/office/officeart/2018/2/layout/IconLabelList"/>
    <dgm:cxn modelId="{4C36E9C8-139F-4058-AD2B-A0CA73B1C7A4}" type="presParOf" srcId="{69F1D24F-B3B3-4243-8E65-E3A7558348AA}" destId="{A0CF5CFA-1B8B-4AF0-AC5E-200A658803BB}" srcOrd="1" destOrd="0" presId="urn:microsoft.com/office/officeart/2018/2/layout/IconLabelList"/>
    <dgm:cxn modelId="{9D6DBB22-000B-4651-A2C7-AB05C6D6D20A}" type="presParOf" srcId="{69F1D24F-B3B3-4243-8E65-E3A7558348AA}" destId="{E31F96AB-1ACC-4681-A380-A5743FD17540}" srcOrd="2" destOrd="0" presId="urn:microsoft.com/office/officeart/2018/2/layout/IconLabelList"/>
    <dgm:cxn modelId="{32FFF941-6672-4BA9-A72F-E5D2EAFC31A5}" type="presParOf" srcId="{1337F6B1-C218-4DFD-9884-05993DD174EA}" destId="{206D9D1F-C56C-4F25-A676-AA47989AA406}" srcOrd="1" destOrd="0" presId="urn:microsoft.com/office/officeart/2018/2/layout/IconLabelList"/>
    <dgm:cxn modelId="{17832F7A-AAF8-458E-931D-F9CA1C422D95}" type="presParOf" srcId="{1337F6B1-C218-4DFD-9884-05993DD174EA}" destId="{60C90255-5215-4467-B50C-39E3BC1761C2}" srcOrd="2" destOrd="0" presId="urn:microsoft.com/office/officeart/2018/2/layout/IconLabelList"/>
    <dgm:cxn modelId="{C4150E2E-44F0-4182-9B7D-0DB058405AEF}" type="presParOf" srcId="{60C90255-5215-4467-B50C-39E3BC1761C2}" destId="{55A21355-9CBB-4A01-B358-1AF440F7660E}" srcOrd="0" destOrd="0" presId="urn:microsoft.com/office/officeart/2018/2/layout/IconLabelList"/>
    <dgm:cxn modelId="{28CD47C0-36CF-4910-9EDC-775A2F400128}" type="presParOf" srcId="{60C90255-5215-4467-B50C-39E3BC1761C2}" destId="{E532F842-C1E3-4B93-9C02-1C30B8536805}" srcOrd="1" destOrd="0" presId="urn:microsoft.com/office/officeart/2018/2/layout/IconLabelList"/>
    <dgm:cxn modelId="{34D7CB78-CC02-4EB8-843D-87BD187213FC}" type="presParOf" srcId="{60C90255-5215-4467-B50C-39E3BC1761C2}" destId="{B7D979A3-B2C2-419A-A08A-B2C2C5886A95}" srcOrd="2" destOrd="0" presId="urn:microsoft.com/office/officeart/2018/2/layout/IconLabelList"/>
    <dgm:cxn modelId="{658CE94D-B967-40CD-9C35-9251D4B42A30}" type="presParOf" srcId="{1337F6B1-C218-4DFD-9884-05993DD174EA}" destId="{7E162B8F-ED3C-4E16-ACB3-24A37F0C1E49}" srcOrd="3" destOrd="0" presId="urn:microsoft.com/office/officeart/2018/2/layout/IconLabelList"/>
    <dgm:cxn modelId="{9B654479-432C-486A-AB2B-6A8192B3E050}" type="presParOf" srcId="{1337F6B1-C218-4DFD-9884-05993DD174EA}" destId="{8D9AD80E-B7D8-4BE3-ADC3-DFE8881DF94F}" srcOrd="4" destOrd="0" presId="urn:microsoft.com/office/officeart/2018/2/layout/IconLabelList"/>
    <dgm:cxn modelId="{12DD3CD3-E833-40FB-838B-522FCAB62012}" type="presParOf" srcId="{8D9AD80E-B7D8-4BE3-ADC3-DFE8881DF94F}" destId="{6283E797-4FCE-42F0-AED5-26636BBCD455}" srcOrd="0" destOrd="0" presId="urn:microsoft.com/office/officeart/2018/2/layout/IconLabelList"/>
    <dgm:cxn modelId="{FCF39736-61A5-45FB-9A0E-4B3A351B27AE}" type="presParOf" srcId="{8D9AD80E-B7D8-4BE3-ADC3-DFE8881DF94F}" destId="{9A03ADC5-E65C-4B0C-B83D-7D8A7CEAD747}" srcOrd="1" destOrd="0" presId="urn:microsoft.com/office/officeart/2018/2/layout/IconLabelList"/>
    <dgm:cxn modelId="{06B07C79-6D54-47E1-8D70-5957C0BAFBD6}" type="presParOf" srcId="{8D9AD80E-B7D8-4BE3-ADC3-DFE8881DF94F}" destId="{A8AB3003-03CE-4CDD-9AED-97A7383F0FAC}" srcOrd="2" destOrd="0" presId="urn:microsoft.com/office/officeart/2018/2/layout/IconLabelList"/>
    <dgm:cxn modelId="{499F8431-8E25-41D3-8674-6811DE98E933}" type="presParOf" srcId="{1337F6B1-C218-4DFD-9884-05993DD174EA}" destId="{D66549E2-D484-4CA6-BB2D-B198F9C612C3}" srcOrd="5" destOrd="0" presId="urn:microsoft.com/office/officeart/2018/2/layout/IconLabelList"/>
    <dgm:cxn modelId="{D3D4C1DF-4F85-4EEE-82DA-D1C9B1E6EDD3}" type="presParOf" srcId="{1337F6B1-C218-4DFD-9884-05993DD174EA}" destId="{7D8D8B0F-2D57-4DC7-A236-5C889A8AFAA6}" srcOrd="6" destOrd="0" presId="urn:microsoft.com/office/officeart/2018/2/layout/IconLabelList"/>
    <dgm:cxn modelId="{2B4BF4BA-2BF2-4347-8CDC-B5ED8EBC57C8}" type="presParOf" srcId="{7D8D8B0F-2D57-4DC7-A236-5C889A8AFAA6}" destId="{79F15CA4-A0A5-49D7-BC00-84B60F34C65B}" srcOrd="0" destOrd="0" presId="urn:microsoft.com/office/officeart/2018/2/layout/IconLabelList"/>
    <dgm:cxn modelId="{A08F8752-DA63-4477-AEC9-163E6B880633}" type="presParOf" srcId="{7D8D8B0F-2D57-4DC7-A236-5C889A8AFAA6}" destId="{D48F32C2-C37A-49B1-9C40-8E48E49BB8F3}" srcOrd="1" destOrd="0" presId="urn:microsoft.com/office/officeart/2018/2/layout/IconLabelList"/>
    <dgm:cxn modelId="{CBAE8D9A-48F8-4708-9C83-977BD6289AB3}" type="presParOf" srcId="{7D8D8B0F-2D57-4DC7-A236-5C889A8AFAA6}" destId="{5D9ECED2-6550-43C3-BCC6-C29DAA9925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7AD20-AC29-40F5-A546-BA26A24187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9845B8-577E-4F81-A12E-90022AB8B190}">
      <dgm:prSet/>
      <dgm:spPr/>
      <dgm:t>
        <a:bodyPr/>
        <a:lstStyle/>
        <a:p>
          <a:pPr>
            <a:defRPr cap="all"/>
          </a:pPr>
          <a:r>
            <a:rPr lang="es-AR" b="1" i="0" baseline="0"/>
            <a:t>Global Economic Trends</a:t>
          </a:r>
          <a:endParaRPr lang="en-US"/>
        </a:p>
      </dgm:t>
    </dgm:pt>
    <dgm:pt modelId="{FEB07091-F22E-45AB-B50F-AB1BFE2C3EE3}" type="parTrans" cxnId="{744FCAEC-700E-44A7-801F-85389F2DE360}">
      <dgm:prSet/>
      <dgm:spPr/>
      <dgm:t>
        <a:bodyPr/>
        <a:lstStyle/>
        <a:p>
          <a:endParaRPr lang="en-US"/>
        </a:p>
      </dgm:t>
    </dgm:pt>
    <dgm:pt modelId="{87BAA15F-F913-4A51-8538-DA00167F97C9}" type="sibTrans" cxnId="{744FCAEC-700E-44A7-801F-85389F2DE360}">
      <dgm:prSet/>
      <dgm:spPr/>
      <dgm:t>
        <a:bodyPr/>
        <a:lstStyle/>
        <a:p>
          <a:endParaRPr lang="en-US"/>
        </a:p>
      </dgm:t>
    </dgm:pt>
    <dgm:pt modelId="{A9A9530F-C273-4A03-8EFA-36B50C768F59}">
      <dgm:prSet/>
      <dgm:spPr/>
      <dgm:t>
        <a:bodyPr/>
        <a:lstStyle/>
        <a:p>
          <a:pPr>
            <a:defRPr cap="all"/>
          </a:pPr>
          <a:r>
            <a:rPr lang="es-AR" b="1" i="0" baseline="0"/>
            <a:t>Natural Disasters and Pandemics</a:t>
          </a:r>
          <a:endParaRPr lang="en-US"/>
        </a:p>
      </dgm:t>
    </dgm:pt>
    <dgm:pt modelId="{1992C5B8-8B9C-4A8B-AD23-997015330EB4}" type="parTrans" cxnId="{91D5C187-CC51-483E-B71B-A741003582B7}">
      <dgm:prSet/>
      <dgm:spPr/>
      <dgm:t>
        <a:bodyPr/>
        <a:lstStyle/>
        <a:p>
          <a:endParaRPr lang="en-US"/>
        </a:p>
      </dgm:t>
    </dgm:pt>
    <dgm:pt modelId="{A79A07C6-A301-450E-ABF5-7122B489A0ED}" type="sibTrans" cxnId="{91D5C187-CC51-483E-B71B-A741003582B7}">
      <dgm:prSet/>
      <dgm:spPr/>
      <dgm:t>
        <a:bodyPr/>
        <a:lstStyle/>
        <a:p>
          <a:endParaRPr lang="en-US"/>
        </a:p>
      </dgm:t>
    </dgm:pt>
    <dgm:pt modelId="{F066AF04-6D8C-43EE-8F1D-531AF8E77A88}" type="pres">
      <dgm:prSet presAssocID="{B287AD20-AC29-40F5-A546-BA26A24187D9}" presName="root" presStyleCnt="0">
        <dgm:presLayoutVars>
          <dgm:dir/>
          <dgm:resizeHandles val="exact"/>
        </dgm:presLayoutVars>
      </dgm:prSet>
      <dgm:spPr/>
    </dgm:pt>
    <dgm:pt modelId="{F09470E5-A3C0-4F13-8270-B6C073C4D82A}" type="pres">
      <dgm:prSet presAssocID="{E89845B8-577E-4F81-A12E-90022AB8B190}" presName="compNode" presStyleCnt="0"/>
      <dgm:spPr/>
    </dgm:pt>
    <dgm:pt modelId="{096754F7-8830-44A1-AFB9-31CDC0D835D3}" type="pres">
      <dgm:prSet presAssocID="{E89845B8-577E-4F81-A12E-90022AB8B190}" presName="iconBgRect" presStyleLbl="bgShp" presStyleIdx="0" presStyleCnt="2"/>
      <dgm:spPr/>
    </dgm:pt>
    <dgm:pt modelId="{F10CBFCB-76B8-4807-B7A8-F2EAF60661E0}" type="pres">
      <dgm:prSet presAssocID="{E89845B8-577E-4F81-A12E-90022AB8B1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40C34A2-1B40-48AA-8B3A-E339488C6418}" type="pres">
      <dgm:prSet presAssocID="{E89845B8-577E-4F81-A12E-90022AB8B190}" presName="spaceRect" presStyleCnt="0"/>
      <dgm:spPr/>
    </dgm:pt>
    <dgm:pt modelId="{AF81CC5B-3138-44BE-BB02-78D40ABC2BEE}" type="pres">
      <dgm:prSet presAssocID="{E89845B8-577E-4F81-A12E-90022AB8B190}" presName="textRect" presStyleLbl="revTx" presStyleIdx="0" presStyleCnt="2">
        <dgm:presLayoutVars>
          <dgm:chMax val="1"/>
          <dgm:chPref val="1"/>
        </dgm:presLayoutVars>
      </dgm:prSet>
      <dgm:spPr/>
    </dgm:pt>
    <dgm:pt modelId="{6E70F50D-1A51-4FFE-AEAB-98D81799098F}" type="pres">
      <dgm:prSet presAssocID="{87BAA15F-F913-4A51-8538-DA00167F97C9}" presName="sibTrans" presStyleCnt="0"/>
      <dgm:spPr/>
    </dgm:pt>
    <dgm:pt modelId="{352A90F5-3065-4C9E-8563-F06D6A4BB631}" type="pres">
      <dgm:prSet presAssocID="{A9A9530F-C273-4A03-8EFA-36B50C768F59}" presName="compNode" presStyleCnt="0"/>
      <dgm:spPr/>
    </dgm:pt>
    <dgm:pt modelId="{ACDD774E-4DB6-4867-BB71-F3ABDDF93E11}" type="pres">
      <dgm:prSet presAssocID="{A9A9530F-C273-4A03-8EFA-36B50C768F59}" presName="iconBgRect" presStyleLbl="bgShp" presStyleIdx="1" presStyleCnt="2"/>
      <dgm:spPr/>
    </dgm:pt>
    <dgm:pt modelId="{48917351-592B-4BEB-9CB7-B656FC9789DC}" type="pres">
      <dgm:prSet presAssocID="{A9A9530F-C273-4A03-8EFA-36B50C768F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D00630-66C0-4998-A7BA-EC8351936420}" type="pres">
      <dgm:prSet presAssocID="{A9A9530F-C273-4A03-8EFA-36B50C768F59}" presName="spaceRect" presStyleCnt="0"/>
      <dgm:spPr/>
    </dgm:pt>
    <dgm:pt modelId="{8EB876A2-A9F2-4869-BB3F-CF0655B55DA0}" type="pres">
      <dgm:prSet presAssocID="{A9A9530F-C273-4A03-8EFA-36B50C768F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DA0F0F-9759-4AAF-BFA1-FEB06EE42BAC}" type="presOf" srcId="{A9A9530F-C273-4A03-8EFA-36B50C768F59}" destId="{8EB876A2-A9F2-4869-BB3F-CF0655B55DA0}" srcOrd="0" destOrd="0" presId="urn:microsoft.com/office/officeart/2018/5/layout/IconCircleLabelList"/>
    <dgm:cxn modelId="{B90D9F16-2386-415C-A114-25BF8E4FBE2E}" type="presOf" srcId="{B287AD20-AC29-40F5-A546-BA26A24187D9}" destId="{F066AF04-6D8C-43EE-8F1D-531AF8E77A88}" srcOrd="0" destOrd="0" presId="urn:microsoft.com/office/officeart/2018/5/layout/IconCircleLabelList"/>
    <dgm:cxn modelId="{72F5E653-00AE-4058-A8F3-E36965275066}" type="presOf" srcId="{E89845B8-577E-4F81-A12E-90022AB8B190}" destId="{AF81CC5B-3138-44BE-BB02-78D40ABC2BEE}" srcOrd="0" destOrd="0" presId="urn:microsoft.com/office/officeart/2018/5/layout/IconCircleLabelList"/>
    <dgm:cxn modelId="{91D5C187-CC51-483E-B71B-A741003582B7}" srcId="{B287AD20-AC29-40F5-A546-BA26A24187D9}" destId="{A9A9530F-C273-4A03-8EFA-36B50C768F59}" srcOrd="1" destOrd="0" parTransId="{1992C5B8-8B9C-4A8B-AD23-997015330EB4}" sibTransId="{A79A07C6-A301-450E-ABF5-7122B489A0ED}"/>
    <dgm:cxn modelId="{744FCAEC-700E-44A7-801F-85389F2DE360}" srcId="{B287AD20-AC29-40F5-A546-BA26A24187D9}" destId="{E89845B8-577E-4F81-A12E-90022AB8B190}" srcOrd="0" destOrd="0" parTransId="{FEB07091-F22E-45AB-B50F-AB1BFE2C3EE3}" sibTransId="{87BAA15F-F913-4A51-8538-DA00167F97C9}"/>
    <dgm:cxn modelId="{71F5D27B-315F-4DA7-8523-526F91A60F29}" type="presParOf" srcId="{F066AF04-6D8C-43EE-8F1D-531AF8E77A88}" destId="{F09470E5-A3C0-4F13-8270-B6C073C4D82A}" srcOrd="0" destOrd="0" presId="urn:microsoft.com/office/officeart/2018/5/layout/IconCircleLabelList"/>
    <dgm:cxn modelId="{BF66AD1C-73DE-41FB-A4A0-CE0872352B78}" type="presParOf" srcId="{F09470E5-A3C0-4F13-8270-B6C073C4D82A}" destId="{096754F7-8830-44A1-AFB9-31CDC0D835D3}" srcOrd="0" destOrd="0" presId="urn:microsoft.com/office/officeart/2018/5/layout/IconCircleLabelList"/>
    <dgm:cxn modelId="{82143BF5-660D-4CCC-A214-9BFAB412503E}" type="presParOf" srcId="{F09470E5-A3C0-4F13-8270-B6C073C4D82A}" destId="{F10CBFCB-76B8-4807-B7A8-F2EAF60661E0}" srcOrd="1" destOrd="0" presId="urn:microsoft.com/office/officeart/2018/5/layout/IconCircleLabelList"/>
    <dgm:cxn modelId="{CD3A17BE-230C-4C6C-8F39-8541034B5B61}" type="presParOf" srcId="{F09470E5-A3C0-4F13-8270-B6C073C4D82A}" destId="{840C34A2-1B40-48AA-8B3A-E339488C6418}" srcOrd="2" destOrd="0" presId="urn:microsoft.com/office/officeart/2018/5/layout/IconCircleLabelList"/>
    <dgm:cxn modelId="{8523888D-22B9-4FE3-A434-CB45EBFD91B2}" type="presParOf" srcId="{F09470E5-A3C0-4F13-8270-B6C073C4D82A}" destId="{AF81CC5B-3138-44BE-BB02-78D40ABC2BEE}" srcOrd="3" destOrd="0" presId="urn:microsoft.com/office/officeart/2018/5/layout/IconCircleLabelList"/>
    <dgm:cxn modelId="{831DC0EB-933D-4D4C-82B4-C704C7146C20}" type="presParOf" srcId="{F066AF04-6D8C-43EE-8F1D-531AF8E77A88}" destId="{6E70F50D-1A51-4FFE-AEAB-98D81799098F}" srcOrd="1" destOrd="0" presId="urn:microsoft.com/office/officeart/2018/5/layout/IconCircleLabelList"/>
    <dgm:cxn modelId="{A584AC82-7178-49CA-8D5C-59604D1DAA06}" type="presParOf" srcId="{F066AF04-6D8C-43EE-8F1D-531AF8E77A88}" destId="{352A90F5-3065-4C9E-8563-F06D6A4BB631}" srcOrd="2" destOrd="0" presId="urn:microsoft.com/office/officeart/2018/5/layout/IconCircleLabelList"/>
    <dgm:cxn modelId="{90CF5CDE-7896-4893-9AAE-14E90B3CBAF8}" type="presParOf" srcId="{352A90F5-3065-4C9E-8563-F06D6A4BB631}" destId="{ACDD774E-4DB6-4867-BB71-F3ABDDF93E11}" srcOrd="0" destOrd="0" presId="urn:microsoft.com/office/officeart/2018/5/layout/IconCircleLabelList"/>
    <dgm:cxn modelId="{336F7035-7BE3-4599-A8AE-352092825985}" type="presParOf" srcId="{352A90F5-3065-4C9E-8563-F06D6A4BB631}" destId="{48917351-592B-4BEB-9CB7-B656FC9789DC}" srcOrd="1" destOrd="0" presId="urn:microsoft.com/office/officeart/2018/5/layout/IconCircleLabelList"/>
    <dgm:cxn modelId="{D1EF6C7C-6A48-4E35-A85E-6704B85FAE57}" type="presParOf" srcId="{352A90F5-3065-4C9E-8563-F06D6A4BB631}" destId="{8FD00630-66C0-4998-A7BA-EC8351936420}" srcOrd="2" destOrd="0" presId="urn:microsoft.com/office/officeart/2018/5/layout/IconCircleLabelList"/>
    <dgm:cxn modelId="{E0C4A9FF-5F65-49F7-9AA0-A6E0605E5586}" type="presParOf" srcId="{352A90F5-3065-4C9E-8563-F06D6A4BB631}" destId="{8EB876A2-A9F2-4869-BB3F-CF0655B55D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04C2D-B16E-479F-8F2D-9CB88839E452}">
      <dsp:nvSpPr>
        <dsp:cNvPr id="0" name=""/>
        <dsp:cNvSpPr/>
      </dsp:nvSpPr>
      <dsp:spPr>
        <a:xfrm>
          <a:off x="727421" y="348354"/>
          <a:ext cx="1053126" cy="105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F96AB-1ACC-4681-A380-A5743FD17540}">
      <dsp:nvSpPr>
        <dsp:cNvPr id="0" name=""/>
        <dsp:cNvSpPr/>
      </dsp:nvSpPr>
      <dsp:spPr>
        <a:xfrm>
          <a:off x="83843" y="1730664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i="0" kern="1200" baseline="0" dirty="0" err="1"/>
            <a:t>Interest</a:t>
          </a:r>
          <a:r>
            <a:rPr lang="es-AR" sz="1800" b="1" i="0" kern="1200" baseline="0" dirty="0"/>
            <a:t> Rates</a:t>
          </a:r>
          <a:endParaRPr lang="en-US" sz="1800" kern="1200" dirty="0"/>
        </a:p>
      </dsp:txBody>
      <dsp:txXfrm>
        <a:off x="83843" y="1730664"/>
        <a:ext cx="2340281" cy="720000"/>
      </dsp:txXfrm>
    </dsp:sp>
    <dsp:sp modelId="{55A21355-9CBB-4A01-B358-1AF440F7660E}">
      <dsp:nvSpPr>
        <dsp:cNvPr id="0" name=""/>
        <dsp:cNvSpPr/>
      </dsp:nvSpPr>
      <dsp:spPr>
        <a:xfrm>
          <a:off x="3477251" y="348354"/>
          <a:ext cx="1053126" cy="105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979A3-B2C2-419A-A08A-B2C2C5886A95}">
      <dsp:nvSpPr>
        <dsp:cNvPr id="0" name=""/>
        <dsp:cNvSpPr/>
      </dsp:nvSpPr>
      <dsp:spPr>
        <a:xfrm>
          <a:off x="2833674" y="1730664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i="0" kern="1200" baseline="0" dirty="0"/>
            <a:t>Loan </a:t>
          </a:r>
          <a:r>
            <a:rPr lang="es-AR" sz="1800" b="1" i="0" kern="1200" baseline="0" dirty="0" err="1"/>
            <a:t>Term</a:t>
          </a:r>
          <a:r>
            <a:rPr lang="es-AR" sz="1800" b="1" i="0" kern="1200" baseline="0" dirty="0"/>
            <a:t> and </a:t>
          </a:r>
          <a:r>
            <a:rPr lang="es-AR" sz="1800" b="1" i="0" kern="1200" baseline="0" dirty="0" err="1"/>
            <a:t>Repayment</a:t>
          </a:r>
          <a:r>
            <a:rPr lang="es-AR" sz="1800" b="1" i="0" kern="1200" baseline="0" dirty="0"/>
            <a:t> Schedule</a:t>
          </a:r>
          <a:endParaRPr lang="en-US" sz="1800" kern="1200" dirty="0"/>
        </a:p>
      </dsp:txBody>
      <dsp:txXfrm>
        <a:off x="2833674" y="1730664"/>
        <a:ext cx="2340281" cy="720000"/>
      </dsp:txXfrm>
    </dsp:sp>
    <dsp:sp modelId="{6283E797-4FCE-42F0-AED5-26636BBCD455}">
      <dsp:nvSpPr>
        <dsp:cNvPr id="0" name=""/>
        <dsp:cNvSpPr/>
      </dsp:nvSpPr>
      <dsp:spPr>
        <a:xfrm>
          <a:off x="727421" y="3035735"/>
          <a:ext cx="1053126" cy="105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3003-03CE-4CDD-9AED-97A7383F0FAC}">
      <dsp:nvSpPr>
        <dsp:cNvPr id="0" name=""/>
        <dsp:cNvSpPr/>
      </dsp:nvSpPr>
      <dsp:spPr>
        <a:xfrm>
          <a:off x="83843" y="4418045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i="0" kern="1200" baseline="0" dirty="0" err="1"/>
            <a:t>Type</a:t>
          </a:r>
          <a:r>
            <a:rPr lang="es-AR" sz="1800" b="1" i="0" kern="1200" baseline="0" dirty="0"/>
            <a:t> </a:t>
          </a:r>
          <a:r>
            <a:rPr lang="es-AR" sz="1800" b="1" i="0" kern="1200" baseline="0" dirty="0" err="1"/>
            <a:t>of</a:t>
          </a:r>
          <a:r>
            <a:rPr lang="es-AR" sz="1800" b="1" i="0" kern="1200" baseline="0" dirty="0"/>
            <a:t> Loan</a:t>
          </a:r>
          <a:endParaRPr lang="en-US" sz="1800" kern="1200" dirty="0"/>
        </a:p>
      </dsp:txBody>
      <dsp:txXfrm>
        <a:off x="83843" y="4418045"/>
        <a:ext cx="2340281" cy="720000"/>
      </dsp:txXfrm>
    </dsp:sp>
    <dsp:sp modelId="{79F15CA4-A0A5-49D7-BC00-84B60F34C65B}">
      <dsp:nvSpPr>
        <dsp:cNvPr id="0" name=""/>
        <dsp:cNvSpPr/>
      </dsp:nvSpPr>
      <dsp:spPr>
        <a:xfrm>
          <a:off x="3477251" y="3035735"/>
          <a:ext cx="1053126" cy="105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ECED2-6550-43C3-BCC6-C29DAA99258C}">
      <dsp:nvSpPr>
        <dsp:cNvPr id="0" name=""/>
        <dsp:cNvSpPr/>
      </dsp:nvSpPr>
      <dsp:spPr>
        <a:xfrm>
          <a:off x="2833674" y="4418045"/>
          <a:ext cx="23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i="0" kern="1200" baseline="0" dirty="0"/>
            <a:t>Fees and </a:t>
          </a:r>
          <a:r>
            <a:rPr lang="es-AR" sz="1800" b="1" i="0" kern="1200" baseline="0" dirty="0" err="1"/>
            <a:t>Penalties</a:t>
          </a:r>
          <a:endParaRPr lang="en-US" sz="1800" kern="1200" dirty="0"/>
        </a:p>
      </dsp:txBody>
      <dsp:txXfrm>
        <a:off x="2833674" y="4418045"/>
        <a:ext cx="234028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754F7-8830-44A1-AFB9-31CDC0D835D3}">
      <dsp:nvSpPr>
        <dsp:cNvPr id="0" name=""/>
        <dsp:cNvSpPr/>
      </dsp:nvSpPr>
      <dsp:spPr>
        <a:xfrm>
          <a:off x="1701899" y="293912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BFCB-76B8-4807-B7A8-F2EAF60661E0}">
      <dsp:nvSpPr>
        <dsp:cNvPr id="0" name=""/>
        <dsp:cNvSpPr/>
      </dsp:nvSpPr>
      <dsp:spPr>
        <a:xfrm>
          <a:off x="2169899" y="7619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CC5B-3138-44BE-BB02-78D40ABC2BEE}">
      <dsp:nvSpPr>
        <dsp:cNvPr id="0" name=""/>
        <dsp:cNvSpPr/>
      </dsp:nvSpPr>
      <dsp:spPr>
        <a:xfrm>
          <a:off x="999899" y="31739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2500" b="1" i="0" kern="1200" baseline="0"/>
            <a:t>Global Economic Trends</a:t>
          </a:r>
          <a:endParaRPr lang="en-US" sz="2500" kern="1200"/>
        </a:p>
      </dsp:txBody>
      <dsp:txXfrm>
        <a:off x="999899" y="3173912"/>
        <a:ext cx="3600000" cy="720000"/>
      </dsp:txXfrm>
    </dsp:sp>
    <dsp:sp modelId="{ACDD774E-4DB6-4867-BB71-F3ABDDF93E11}">
      <dsp:nvSpPr>
        <dsp:cNvPr id="0" name=""/>
        <dsp:cNvSpPr/>
      </dsp:nvSpPr>
      <dsp:spPr>
        <a:xfrm>
          <a:off x="5931899" y="293912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17351-592B-4BEB-9CB7-B656FC9789DC}">
      <dsp:nvSpPr>
        <dsp:cNvPr id="0" name=""/>
        <dsp:cNvSpPr/>
      </dsp:nvSpPr>
      <dsp:spPr>
        <a:xfrm>
          <a:off x="6399899" y="7619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876A2-A9F2-4869-BB3F-CF0655B55DA0}">
      <dsp:nvSpPr>
        <dsp:cNvPr id="0" name=""/>
        <dsp:cNvSpPr/>
      </dsp:nvSpPr>
      <dsp:spPr>
        <a:xfrm>
          <a:off x="5229899" y="31739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2500" b="1" i="0" kern="1200" baseline="0"/>
            <a:t>Natural Disasters and Pandemics</a:t>
          </a:r>
          <a:endParaRPr lang="en-US" sz="2500" kern="1200"/>
        </a:p>
      </dsp:txBody>
      <dsp:txXfrm>
        <a:off x="5229899" y="31739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53022F-0B09-481B-BA59-D678956762D3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6EB5B5-990B-44C6-806B-707F286040A3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44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45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10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61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74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15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1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9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89578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9998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6569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198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487498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79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18412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81004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5341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23187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6A77CC5E-30E4-4403-A172-B5EEA6D2C05F}" type="datetime1">
              <a:rPr lang="es-ES" noProof="0" smtClean="0"/>
              <a:t>11/06/2024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89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deleine.chapman/viz/project4_17174152559490/Story1?publish=ye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Dyi_L4UvIrLTEC6Wri5nbaMmkGmLQBk-Yx3z0XDEtI/edit#gid=0" TargetMode="External"/><Relationship Id="rId2" Type="http://schemas.openxmlformats.org/officeDocument/2006/relationships/hyperlink" Target="https://www.kaggle.com/datasets/nurudeenabdulsalaam/prosper-loan-datase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2D2FB47-ABC1-B938-9E61-A9BDB59EF1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0824" y="2939788"/>
            <a:ext cx="579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Loan </a:t>
            </a:r>
            <a:r>
              <a:rPr lang="en-AU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Repayment</a:t>
            </a:r>
            <a:r>
              <a:rPr lang="es-AR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Predictive </a:t>
            </a:r>
            <a:r>
              <a:rPr lang="en-AU" altLang="es-AR" sz="2000" b="1" dirty="0">
                <a:solidFill>
                  <a:schemeClr val="tx1"/>
                </a:solidFill>
                <a:latin typeface="Arial" panose="020B0604020202020204" pitchFamily="34" charset="0"/>
              </a:rPr>
              <a:t>Model - </a:t>
            </a:r>
            <a:endParaRPr kumimoji="0" lang="en-AU" altLang="es-A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4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L.Potter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M.Chapman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M.Siad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P.Bhardwaj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8C1-1CFF-ECF5-345D-F6FF467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89018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8C1-1CFF-ECF5-345D-F6FF4671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3" y="1268760"/>
            <a:ext cx="8989258" cy="1645920"/>
          </a:xfrm>
        </p:spPr>
        <p:txBody>
          <a:bodyPr/>
          <a:lstStyle/>
          <a:p>
            <a:r>
              <a:rPr lang="en-AU" dirty="0"/>
              <a:t>Loan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CC1B-8406-3DF1-3559-FF4E360A85D5}"/>
              </a:ext>
            </a:extLst>
          </p:cNvPr>
          <p:cNvSpPr txBox="1"/>
          <p:nvPr/>
        </p:nvSpPr>
        <p:spPr>
          <a:xfrm>
            <a:off x="1773932" y="3501008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'Completed': "1",    </a:t>
            </a:r>
          </a:p>
          <a:p>
            <a:r>
              <a:rPr lang="en-US" dirty="0"/>
              <a:t>'Current': "1",    </a:t>
            </a:r>
          </a:p>
          <a:p>
            <a:r>
              <a:rPr lang="en-US" dirty="0"/>
              <a:t>'</a:t>
            </a:r>
            <a:r>
              <a:rPr lang="en-AU" dirty="0" err="1"/>
              <a:t>FinalPaymentInProgress</a:t>
            </a:r>
            <a:r>
              <a:rPr lang="en-US" dirty="0"/>
              <a:t>': "1",    </a:t>
            </a:r>
          </a:p>
          <a:p>
            <a:r>
              <a:rPr lang="en-US" dirty="0"/>
              <a:t>'Past Due (1-15 days)': "2",    </a:t>
            </a:r>
          </a:p>
          <a:p>
            <a:r>
              <a:rPr lang="en-US" dirty="0"/>
              <a:t>'Past Due (16-30 days)': "2",    </a:t>
            </a:r>
          </a:p>
          <a:p>
            <a:r>
              <a:rPr lang="en-US" dirty="0"/>
              <a:t>'Past Due (31-60 days)': "2",   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BDF47-2BAD-7D16-780C-40D2ADCE942A}"/>
              </a:ext>
            </a:extLst>
          </p:cNvPr>
          <p:cNvSpPr txBox="1"/>
          <p:nvPr/>
        </p:nvSpPr>
        <p:spPr>
          <a:xfrm>
            <a:off x="6814492" y="3501008"/>
            <a:ext cx="3096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'Past Due (61-90 days)': "3",    </a:t>
            </a:r>
          </a:p>
          <a:p>
            <a:r>
              <a:rPr lang="en-US" dirty="0"/>
              <a:t>'Past Due (91-120 days)': "3",    </a:t>
            </a:r>
          </a:p>
          <a:p>
            <a:r>
              <a:rPr lang="en-US" dirty="0"/>
              <a:t>'Past Due (&gt;120 days)': "3",    </a:t>
            </a:r>
          </a:p>
          <a:p>
            <a:r>
              <a:rPr lang="en-US" dirty="0"/>
              <a:t>'</a:t>
            </a:r>
            <a:r>
              <a:rPr lang="en-US" dirty="0" err="1"/>
              <a:t>Chargedoff</a:t>
            </a:r>
            <a:r>
              <a:rPr lang="en-US" dirty="0"/>
              <a:t>': "4",    </a:t>
            </a:r>
          </a:p>
          <a:p>
            <a:r>
              <a:rPr lang="en-US" dirty="0"/>
              <a:t>'Defaulted': "4",    </a:t>
            </a:r>
          </a:p>
          <a:p>
            <a:r>
              <a:rPr lang="en-US" dirty="0"/>
              <a:t>'Cancelled': "4",.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849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4" y="522269"/>
            <a:ext cx="7727715" cy="1188720"/>
          </a:xfrm>
        </p:spPr>
        <p:txBody>
          <a:bodyPr rtlCol="0"/>
          <a:lstStyle/>
          <a:p>
            <a:pPr rtl="0"/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factors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>
          <a:xfrm>
            <a:off x="837828" y="2420888"/>
            <a:ext cx="4270659" cy="3678046"/>
          </a:xfrm>
        </p:spPr>
        <p:txBody>
          <a:bodyPr rtlCol="0">
            <a:normAutofit fontScale="47500" lnSpcReduction="20000"/>
          </a:bodyPr>
          <a:lstStyle/>
          <a:p>
            <a:r>
              <a:rPr lang="en-AU" sz="2900" dirty="0">
                <a:solidFill>
                  <a:schemeClr val="tx1"/>
                </a:solidFill>
              </a:rPr>
              <a:t>‘Loan Status’</a:t>
            </a:r>
          </a:p>
          <a:p>
            <a:r>
              <a:rPr lang="en-AU" sz="2900" dirty="0">
                <a:solidFill>
                  <a:schemeClr val="tx1"/>
                </a:solidFill>
              </a:rPr>
              <a:t>'Term',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ProsperRating</a:t>
            </a:r>
            <a:r>
              <a:rPr lang="en-AU" sz="2900" dirty="0">
                <a:solidFill>
                  <a:schemeClr val="tx1"/>
                </a:solidFill>
              </a:rPr>
              <a:t> (numeric)',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'Average Credit Score',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EmploymentStatus</a:t>
            </a:r>
            <a:r>
              <a:rPr lang="en-AU" sz="2900" dirty="0">
                <a:solidFill>
                  <a:schemeClr val="tx1"/>
                </a:solidFill>
              </a:rPr>
              <a:t>’,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IsBorrowerHomeowner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IncomeRange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StatedMonthlyIncome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BorrowerRate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EmploymentStatusDuration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LoanMonthsSinceOrigination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r>
              <a:rPr lang="en-AU" sz="2900" dirty="0">
                <a:solidFill>
                  <a:schemeClr val="tx1"/>
                </a:solidFill>
              </a:rPr>
              <a:t>'</a:t>
            </a:r>
            <a:r>
              <a:rPr lang="en-AU" sz="2900" dirty="0" err="1">
                <a:solidFill>
                  <a:schemeClr val="tx1"/>
                </a:solidFill>
              </a:rPr>
              <a:t>LoanOriginalAmount</a:t>
            </a:r>
            <a:r>
              <a:rPr lang="en-AU" sz="2900" dirty="0">
                <a:solidFill>
                  <a:schemeClr val="tx1"/>
                </a:solidFill>
              </a:rPr>
              <a:t>',</a:t>
            </a:r>
          </a:p>
          <a:p>
            <a:pPr rtl="0"/>
            <a:endParaRPr lang="en-US" dirty="0"/>
          </a:p>
          <a:p>
            <a:pPr rtl="0"/>
            <a:endParaRPr lang="es-E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2B0AFF-8765-FE2B-C11A-FD3DE7D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276" y="2348880"/>
            <a:ext cx="4269135" cy="3849086"/>
          </a:xfrm>
        </p:spPr>
        <p:txBody>
          <a:bodyPr>
            <a:normAutofit fontScale="47500" lnSpcReduction="20000"/>
          </a:bodyPr>
          <a:lstStyle/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TotalProsperPaymentsBilled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OnTimeProsperPayments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LP_CustomerPayments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MonthlyLoanPayment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RevolvingCreditBalance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CurrentDelinquencies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'Recommendations',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'Investors',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ProsperPrincipalBorrowed</a:t>
            </a:r>
            <a:r>
              <a:rPr lang="en-AU" sz="3000" dirty="0">
                <a:solidFill>
                  <a:schemeClr val="tx1"/>
                </a:solidFill>
              </a:rPr>
              <a:t>',</a:t>
            </a:r>
          </a:p>
          <a:p>
            <a:r>
              <a:rPr lang="en-AU" sz="3000" dirty="0">
                <a:solidFill>
                  <a:schemeClr val="tx1"/>
                </a:solidFill>
              </a:rPr>
              <a:t>'</a:t>
            </a:r>
            <a:r>
              <a:rPr lang="en-AU" sz="3000" dirty="0" err="1">
                <a:solidFill>
                  <a:schemeClr val="tx1"/>
                </a:solidFill>
              </a:rPr>
              <a:t>ProsperPrincipalOutstanding</a:t>
            </a:r>
            <a:r>
              <a:rPr lang="en-AU" sz="3000" dirty="0">
                <a:solidFill>
                  <a:schemeClr val="tx1"/>
                </a:solidFill>
              </a:rPr>
              <a:t>'.</a:t>
            </a:r>
          </a:p>
          <a:p>
            <a:endParaRPr lang="en-A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12DC-1895-DD7E-901B-966A2ED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Global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Importance</a:t>
            </a:r>
            <a:endParaRPr lang="es-A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C8A5C-769F-B5F4-0135-B73D5C3BE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346365"/>
            <a:ext cx="5904656" cy="39543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EA2946-7FD3-75A0-3AF4-8B978D57E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2924944"/>
            <a:ext cx="4268788" cy="2599141"/>
          </a:xfrm>
        </p:spPr>
      </p:pic>
    </p:spTree>
    <p:extLst>
      <p:ext uri="{BB962C8B-B14F-4D97-AF65-F5344CB8AC3E}">
        <p14:creationId xmlns:p14="http://schemas.microsoft.com/office/powerpoint/2010/main" val="38875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factors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Several factors can impact whether a loan is paid off or not. These factors include both personal financial circumstances and broader economic conditions. Here are some key elements: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- </a:t>
            </a:r>
            <a:r>
              <a:rPr lang="es-AR" dirty="0"/>
              <a:t>Personal </a:t>
            </a:r>
            <a:r>
              <a:rPr lang="en-AU" dirty="0"/>
              <a:t>Financial</a:t>
            </a:r>
            <a:r>
              <a:rPr lang="es-AR" dirty="0"/>
              <a:t> </a:t>
            </a:r>
            <a:r>
              <a:rPr lang="es-AR" dirty="0" err="1"/>
              <a:t>Circumstances</a:t>
            </a:r>
            <a:endParaRPr lang="en-US" dirty="0"/>
          </a:p>
          <a:p>
            <a:pPr rtl="0"/>
            <a:r>
              <a:rPr lang="en-US" dirty="0"/>
              <a:t>- </a:t>
            </a:r>
            <a:r>
              <a:rPr lang="es-AR" dirty="0"/>
              <a:t>Loan-</a:t>
            </a:r>
            <a:r>
              <a:rPr lang="es-AR" dirty="0" err="1"/>
              <a:t>Specific</a:t>
            </a:r>
            <a:r>
              <a:rPr lang="es-AR" dirty="0"/>
              <a:t> </a:t>
            </a:r>
            <a:r>
              <a:rPr lang="es-AR" dirty="0" err="1"/>
              <a:t>Factors</a:t>
            </a:r>
            <a:endParaRPr lang="en-US" dirty="0"/>
          </a:p>
          <a:p>
            <a:pPr rtl="0"/>
            <a:r>
              <a:rPr lang="en-US" dirty="0"/>
              <a:t>- </a:t>
            </a:r>
            <a:r>
              <a:rPr lang="es-AR" dirty="0" err="1"/>
              <a:t>Economic</a:t>
            </a:r>
            <a:r>
              <a:rPr lang="es-AR" dirty="0"/>
              <a:t> </a:t>
            </a:r>
            <a:r>
              <a:rPr lang="es-AR" dirty="0" err="1"/>
              <a:t>Conditions</a:t>
            </a:r>
            <a:endParaRPr lang="en-US" dirty="0"/>
          </a:p>
          <a:p>
            <a:pPr rtl="0"/>
            <a:r>
              <a:rPr lang="en-US" dirty="0"/>
              <a:t>- </a:t>
            </a:r>
            <a:r>
              <a:rPr lang="es-AR" dirty="0" err="1"/>
              <a:t>External</a:t>
            </a:r>
            <a:r>
              <a:rPr lang="es-AR" dirty="0"/>
              <a:t> </a:t>
            </a:r>
            <a:r>
              <a:rPr lang="es-AR" dirty="0" err="1"/>
              <a:t>Factors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3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/>
          <a:p>
            <a:r>
              <a:rPr lang="es-AR" b="1" dirty="0"/>
              <a:t>Personal </a:t>
            </a:r>
            <a:r>
              <a:rPr lang="es-AR" b="1" dirty="0" err="1"/>
              <a:t>Financial</a:t>
            </a:r>
            <a:r>
              <a:rPr lang="es-AR" b="1" dirty="0"/>
              <a:t> </a:t>
            </a:r>
            <a:r>
              <a:rPr lang="es-AR" b="1" dirty="0" err="1"/>
              <a:t>Circumstances</a:t>
            </a:r>
            <a:endParaRPr lang="es-AR" b="1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64599A9-FBF6-41B2-F62F-D4CDEE0ABC4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22413" y="2895599"/>
            <a:ext cx="4114800" cy="2590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Income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Stability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Level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Debt-to-Income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Ratio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Credit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History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and Score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Savings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Emergency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Funds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Financial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Literacy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5AF70F38-E4DB-266D-247E-E0A5A0E93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0" r="35244" b="-2"/>
          <a:stretch/>
        </p:blipFill>
        <p:spPr>
          <a:xfrm>
            <a:off x="6025925" y="-50118"/>
            <a:ext cx="6172198" cy="6857999"/>
          </a:xfrm>
          <a:prstGeom prst="rect">
            <a:avLst/>
          </a:prstGeom>
          <a:noFill/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8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EB34C71-4557-9F12-774A-72319EF8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rmAutofit/>
          </a:bodyPr>
          <a:lstStyle/>
          <a:p>
            <a:r>
              <a:rPr lang="es-AR" dirty="0"/>
              <a:t>Loan-</a:t>
            </a:r>
            <a:r>
              <a:rPr lang="es-AR" dirty="0" err="1"/>
              <a:t>Specific</a:t>
            </a:r>
            <a:r>
              <a:rPr lang="es-AR" dirty="0"/>
              <a:t> </a:t>
            </a:r>
            <a:r>
              <a:rPr lang="es-AR" dirty="0" err="1"/>
              <a:t>Factors</a:t>
            </a:r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E235E934-20CE-85B5-B4F8-2BDD91EEAC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4414" y="685800"/>
          <a:ext cx="525779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0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/>
          <a:p>
            <a:r>
              <a:rPr lang="es-AR" b="1" dirty="0" err="1"/>
              <a:t>Economic</a:t>
            </a:r>
            <a:r>
              <a:rPr lang="es-AR" b="1" dirty="0"/>
              <a:t> </a:t>
            </a:r>
            <a:r>
              <a:rPr lang="es-AR" b="1" dirty="0" err="1"/>
              <a:t>Conditions</a:t>
            </a:r>
            <a:endParaRPr lang="es-AR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AFF633-98BB-9C0F-80F3-5ECC1E1FFC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22413" y="2895599"/>
            <a:ext cx="4114800" cy="2590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Employment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Rates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Inflation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Interest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Rate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Environment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Housing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Market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Conditions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Government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effectLst/>
              </a:rPr>
              <a:t>Policies</a:t>
            </a: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A963A9DF-51BA-B271-08DE-F7966B81D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41" r="33434"/>
          <a:stretch/>
        </p:blipFill>
        <p:spPr>
          <a:xfrm>
            <a:off x="6025925" y="-50118"/>
            <a:ext cx="6172198" cy="6857999"/>
          </a:xfrm>
          <a:prstGeom prst="rect">
            <a:avLst/>
          </a:prstGeom>
          <a:noFill/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1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 rtlCol="0" anchor="b">
            <a:normAutofit/>
          </a:bodyPr>
          <a:lstStyle/>
          <a:p>
            <a:pPr rtl="0"/>
            <a:r>
              <a:rPr lang="es-AR" dirty="0" err="1"/>
              <a:t>External</a:t>
            </a:r>
            <a:r>
              <a:rPr lang="es-AR" dirty="0"/>
              <a:t> </a:t>
            </a:r>
            <a:r>
              <a:rPr lang="es-AR" dirty="0" err="1"/>
              <a:t>Factors</a:t>
            </a:r>
            <a:endParaRPr lang="es-E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2DD57A6-1670-7D0C-3D10-0E5609B13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2413" y="1981200"/>
          <a:ext cx="9829799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5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71C3-4253-61F5-AB09-F1582177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Key ideas of the code</a:t>
            </a:r>
            <a:endParaRPr lang="es-A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5F75E-554E-4DD6-91B3-2802898C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852" y="3861048"/>
            <a:ext cx="4114800" cy="2590800"/>
          </a:xfrm>
        </p:spPr>
        <p:txBody>
          <a:bodyPr>
            <a:normAutofit/>
          </a:bodyPr>
          <a:lstStyle/>
          <a:p>
            <a:r>
              <a:rPr lang="en-US" dirty="0"/>
              <a:t>Based on the analysis and visualizations of the dataset, here are the conclusions:</a:t>
            </a:r>
          </a:p>
          <a:p>
            <a:endParaRPr lang="es-AR" dirty="0"/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26D01852-1FC7-D3A2-9AE3-3A96ADE8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39848" b="-2"/>
          <a:stretch/>
        </p:blipFill>
        <p:spPr>
          <a:xfrm>
            <a:off x="6025925" y="-50118"/>
            <a:ext cx="6172198" cy="6857999"/>
          </a:xfrm>
          <a:prstGeom prst="rect">
            <a:avLst/>
          </a:prstGeom>
          <a:noFill/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4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3D1C-7827-2382-9930-CA363C0C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EF6E-1D06-27DF-3D4E-75049913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  <a:p>
            <a:r>
              <a:rPr lang="en-AU" dirty="0"/>
              <a:t>How to Install and Run Project</a:t>
            </a:r>
          </a:p>
          <a:p>
            <a:r>
              <a:rPr lang="en-AU" dirty="0"/>
              <a:t>Implementation of Predictive Model</a:t>
            </a:r>
          </a:p>
          <a:p>
            <a:r>
              <a:rPr lang="en-AU" dirty="0"/>
              <a:t>Model Notebook</a:t>
            </a:r>
          </a:p>
          <a:p>
            <a:r>
              <a:rPr lang="en-AU" dirty="0"/>
              <a:t>Tableau Data Visualizations</a:t>
            </a:r>
          </a:p>
          <a:p>
            <a:r>
              <a:rPr lang="en-AU" dirty="0"/>
              <a:t>Model Results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9258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ADAB-BD42-E649-F5F7-D7A1A94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175792"/>
          </a:xfrm>
        </p:spPr>
        <p:txBody>
          <a:bodyPr/>
          <a:lstStyle/>
          <a:p>
            <a:r>
              <a:rPr lang="en-AU" dirty="0"/>
              <a:t>Tableau Data Visualizations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E16F7-6176-C820-2278-B7654982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388" y="1714270"/>
            <a:ext cx="7416824" cy="4762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983D1-5CA5-032B-BB7C-DCE14A70E641}"/>
              </a:ext>
            </a:extLst>
          </p:cNvPr>
          <p:cNvSpPr txBox="1"/>
          <p:nvPr/>
        </p:nvSpPr>
        <p:spPr>
          <a:xfrm>
            <a:off x="333772" y="2967335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hlinkClick r:id="rId3"/>
              </a:rPr>
              <a:t>https://public.tableau.com/app/profile/madeleine.chapman/viz/project4_17174152559490/Story1?publish=yes</a:t>
            </a:r>
            <a:endParaRPr lang="en-AU" sz="11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5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C3F391-A969-7072-BA39-DA5B565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22919"/>
            <a:ext cx="4114800" cy="685801"/>
          </a:xfrm>
        </p:spPr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36DFF-714F-2120-99CF-DC5B375BBB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88" y="1133745"/>
            <a:ext cx="6172198" cy="4490273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450CE23-470C-DDC4-8CB3-6077D87A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1884" y="996125"/>
            <a:ext cx="4295329" cy="563895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out which data was best for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Found that the State codes were an issue as it wasn’t apart of Tableau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the state codes to no longer be </a:t>
            </a:r>
            <a:r>
              <a:rPr lang="en-US" dirty="0" err="1">
                <a:solidFill>
                  <a:schemeClr val="tx1"/>
                </a:solidFill>
              </a:rPr>
              <a:t>abrivations</a:t>
            </a:r>
            <a:r>
              <a:rPr lang="en-US" dirty="0">
                <a:solidFill>
                  <a:schemeClr val="tx1"/>
                </a:solidFill>
              </a:rPr>
              <a:t> and now actually state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Made Borrow state into </a:t>
            </a:r>
            <a:r>
              <a:rPr lang="en-US" dirty="0" err="1">
                <a:solidFill>
                  <a:schemeClr val="tx1"/>
                </a:solidFill>
              </a:rPr>
              <a:t>Latatuide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Longatuide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a map that shows Loan count for each state and Average credit rating to give an visual idea on the type of data we were working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with Tableau graphing to get data relating back to income range, average credit score, Delinquencies, occupation until I was able to create a story base on my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dashboard for the story using the map and income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Analysed</a:t>
            </a:r>
            <a:r>
              <a:rPr lang="en-US" dirty="0">
                <a:solidFill>
                  <a:schemeClr val="tx1"/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0708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B938-EDF8-C122-5D90-381F4B06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972" y="332656"/>
            <a:ext cx="7727715" cy="1188720"/>
          </a:xfrm>
        </p:spPr>
        <p:txBody>
          <a:bodyPr>
            <a:normAutofit/>
          </a:bodyPr>
          <a:lstStyle/>
          <a:p>
            <a:r>
              <a:rPr lang="en-AU" dirty="0"/>
              <a:t>Model 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5942-E33D-7154-1558-C7D564A5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2636912"/>
            <a:ext cx="7727715" cy="310198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Rf_model</a:t>
            </a:r>
            <a:r>
              <a:rPr lang="en-AU" sz="1800" dirty="0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800" dirty="0">
                <a:effectLst/>
                <a:latin typeface="Calibri" panose="020F0502020204030204" pitchFamily="34" charset="0"/>
              </a:rPr>
              <a:t>Accuracy Score: 87.71 %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AU" sz="1800" dirty="0">
                <a:effectLst/>
                <a:latin typeface="Calibri" panose="020F0502020204030204" pitchFamily="34" charset="0"/>
              </a:rPr>
              <a:t> =  Accuracy Score: 83.74 %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SGDClassifier</a:t>
            </a:r>
            <a:r>
              <a:rPr lang="en-AU" sz="18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800" dirty="0">
                <a:effectLst/>
                <a:latin typeface="Calibri" panose="020F0502020204030204" pitchFamily="34" charset="0"/>
              </a:rPr>
              <a:t>Accuracy Score: 85.54 %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confusion_matrix</a:t>
            </a:r>
            <a:r>
              <a:rPr lang="en-AU" sz="18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800" dirty="0">
                <a:effectLst/>
                <a:latin typeface="Calibri" panose="020F0502020204030204" pitchFamily="34" charset="0"/>
              </a:rPr>
              <a:t>Accuracy Score : 85.51 %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ED46F-AE05-1614-AF3D-EA2904DD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132856"/>
            <a:ext cx="3077913" cy="32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4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E9F0-419D-8D66-7903-B9C188F5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s-AR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725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8C1-1CFF-ECF5-345D-F6FF467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30B0-2983-97D6-2797-49CB1C9CCDFF}"/>
              </a:ext>
            </a:extLst>
          </p:cNvPr>
          <p:cNvSpPr txBox="1"/>
          <p:nvPr/>
        </p:nvSpPr>
        <p:spPr>
          <a:xfrm>
            <a:off x="3047198" y="450912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Objective of this project is to predict probability of loan repayment among different customer segments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7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03FC-B2F9-9F05-B336-94FFC952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Prosper Loan Dataset </a:t>
            </a:r>
            <a:br>
              <a:rPr lang="en-AU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r>
              <a:rPr lang="en-AU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/ </a:t>
            </a:r>
            <a:br>
              <a:rPr lang="en-AU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r>
              <a:rPr lang="en-AU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Data cleaning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6FB4-EF26-9A60-5FBA-70EC0339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852" y="4581128"/>
            <a:ext cx="10225136" cy="1265082"/>
          </a:xfrm>
        </p:spPr>
        <p:txBody>
          <a:bodyPr>
            <a:normAutofit/>
          </a:bodyPr>
          <a:lstStyle/>
          <a:p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https://www.kaggle.com/datasets/nurudeenabdulsalaam/prosper-loan-dataset</a:t>
            </a:r>
            <a:r>
              <a:rPr lang="en-AU" dirty="0"/>
              <a:t> </a:t>
            </a:r>
          </a:p>
          <a:p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https://docs.google.com/spreadsheets/d/1gDyi_L4UvIrLTEC6Wri5nbaMmkGmLQBk-Yx3z0XDEtI/edit#gid=0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88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CDEB-D50B-0D55-FE4C-54407523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and Run Project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D218-BE25-6042-0619-D7029E9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2174452"/>
            <a:ext cx="10607571" cy="4187825"/>
          </a:xfrm>
        </p:spPr>
        <p:txBody>
          <a:bodyPr>
            <a:normAutofit/>
          </a:bodyPr>
          <a:lstStyle/>
          <a:p>
            <a:r>
              <a:rPr lang="en-US" sz="1400" dirty="0"/>
              <a:t>To run this code, you need to have the following libraries installed:</a:t>
            </a:r>
          </a:p>
          <a:p>
            <a:r>
              <a:rPr lang="en-US" sz="1400" dirty="0"/>
              <a:t>```bash</a:t>
            </a:r>
          </a:p>
          <a:p>
            <a:r>
              <a:rPr lang="en-US" sz="1400" dirty="0"/>
              <a:t>pip install pandas - </a:t>
            </a:r>
            <a:r>
              <a:rPr lang="en-US" sz="1400" dirty="0" err="1"/>
              <a:t>numpy</a:t>
            </a:r>
            <a:r>
              <a:rPr lang="en-US" sz="1400" dirty="0"/>
              <a:t> - matplotlib - seaborn - scikit-learn</a:t>
            </a:r>
          </a:p>
          <a:p>
            <a:r>
              <a:rPr lang="en-US" sz="1400" dirty="0"/>
              <a:t>- **pandas**: Data manipulation and analysis</a:t>
            </a:r>
          </a:p>
          <a:p>
            <a:r>
              <a:rPr lang="en-US" sz="1400" dirty="0"/>
              <a:t>- **</a:t>
            </a:r>
            <a:r>
              <a:rPr lang="en-US" sz="1400" dirty="0" err="1"/>
              <a:t>numpy</a:t>
            </a:r>
            <a:r>
              <a:rPr lang="en-US" sz="1400" dirty="0"/>
              <a:t>**: Numerical computing.-</a:t>
            </a:r>
          </a:p>
          <a:p>
            <a:r>
              <a:rPr lang="en-US" sz="1400" dirty="0"/>
              <a:t>- **matplotlib**: Plotting and data visualization. </a:t>
            </a:r>
          </a:p>
          <a:p>
            <a:r>
              <a:rPr lang="en-US" sz="1400" dirty="0"/>
              <a:t>- **seaborn**: Statistical data visualization.</a:t>
            </a:r>
          </a:p>
          <a:p>
            <a:r>
              <a:rPr lang="en-US" sz="1400" dirty="0"/>
              <a:t>- **scikit-learn**: Machine learning and data preprocessing</a:t>
            </a:r>
          </a:p>
        </p:txBody>
      </p:sp>
      <p:pic>
        <p:nvPicPr>
          <p:cNvPr id="5124" name="Picture 4" descr="How Plotly transforms raw data into charts | Fatima Mubarak posted on the  topic | LinkedIn">
            <a:extLst>
              <a:ext uri="{FF2B5EF4-FFF2-40B4-BE49-F238E27FC236}">
                <a16:creationId xmlns:a16="http://schemas.microsoft.com/office/drawing/2014/main" id="{6D318600-C5B1-6311-7024-74F83DE2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4" y="485072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cikit-learn">
            <a:extLst>
              <a:ext uri="{FF2B5EF4-FFF2-40B4-BE49-F238E27FC236}">
                <a16:creationId xmlns:a16="http://schemas.microsoft.com/office/drawing/2014/main" id="{F258C362-97AB-27AC-7598-EF3F63FE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03" y="47030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4D10B5-A546-2C81-4729-A66B7C87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5251095"/>
            <a:ext cx="2338555" cy="10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and symbol, meaning, history, PNG, brand">
            <a:extLst>
              <a:ext uri="{FF2B5EF4-FFF2-40B4-BE49-F238E27FC236}">
                <a16:creationId xmlns:a16="http://schemas.microsoft.com/office/drawing/2014/main" id="{436AA867-EF9F-92FB-5D4A-1F5A05A2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15" y="5135557"/>
            <a:ext cx="2393730" cy="13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ndas - Python Data Analysis Library">
            <a:extLst>
              <a:ext uri="{FF2B5EF4-FFF2-40B4-BE49-F238E27FC236}">
                <a16:creationId xmlns:a16="http://schemas.microsoft.com/office/drawing/2014/main" id="{7585F17A-5D76-5531-F9F8-AAA6E4DC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" y="5062977"/>
            <a:ext cx="2010766" cy="14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7725-EE7F-DABE-DA90-9AB383BE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4" y="702960"/>
            <a:ext cx="8989258" cy="1645920"/>
          </a:xfrm>
        </p:spPr>
        <p:txBody>
          <a:bodyPr>
            <a:normAutofit/>
          </a:bodyPr>
          <a:lstStyle/>
          <a:p>
            <a:r>
              <a:rPr lang="en-AU" b="1" dirty="0"/>
              <a:t>Dataset/Data Model/Steps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C5E29DB-4B19-22C2-10F3-46FE983EDCC6}"/>
              </a:ext>
            </a:extLst>
          </p:cNvPr>
          <p:cNvSpPr txBox="1">
            <a:spLocks/>
          </p:cNvSpPr>
          <p:nvPr/>
        </p:nvSpPr>
        <p:spPr>
          <a:xfrm>
            <a:off x="1629916" y="2636912"/>
            <a:ext cx="8928992" cy="403244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Dataset/Data Model/Steps</a:t>
            </a:r>
          </a:p>
          <a:p>
            <a:r>
              <a:rPr lang="en-US" sz="2000" b="1" dirty="0"/>
              <a:t>Find Data/Data Source</a:t>
            </a:r>
            <a:r>
              <a:rPr lang="en-US" sz="2000" dirty="0"/>
              <a:t> - Quality, quantity and integrity of Data and Data source.</a:t>
            </a:r>
          </a:p>
          <a:p>
            <a:r>
              <a:rPr lang="en-US" sz="2000" b="1" dirty="0"/>
              <a:t>Data Cleaning</a:t>
            </a:r>
            <a:r>
              <a:rPr lang="en-US" sz="2000" dirty="0"/>
              <a:t> - Cleansing and preparing data.</a:t>
            </a:r>
          </a:p>
          <a:p>
            <a:r>
              <a:rPr lang="en-US" sz="2000" b="1" dirty="0"/>
              <a:t>Data Converting </a:t>
            </a:r>
            <a:r>
              <a:rPr lang="en-US" sz="2000" dirty="0"/>
              <a:t>– Converting </a:t>
            </a:r>
            <a:r>
              <a:rPr lang="en-US" sz="1800" dirty="0">
                <a:effectLst/>
                <a:latin typeface="Calibri" panose="020F0502020204030204" pitchFamily="34" charset="0"/>
              </a:rPr>
              <a:t>categorical features to numerical values, for scaling</a:t>
            </a:r>
            <a:endParaRPr lang="en-US" sz="2000" dirty="0"/>
          </a:p>
          <a:p>
            <a:r>
              <a:rPr lang="en-US" sz="2000" b="1" dirty="0"/>
              <a:t>Best fit Algorithm</a:t>
            </a:r>
            <a:r>
              <a:rPr lang="en-US" sz="2000" dirty="0"/>
              <a:t> - Find best fit algorithm/Model.</a:t>
            </a:r>
          </a:p>
          <a:p>
            <a:r>
              <a:rPr lang="en-US" sz="2000" b="1" dirty="0"/>
              <a:t>Model Development</a:t>
            </a:r>
            <a:r>
              <a:rPr lang="en-US" sz="2000" dirty="0"/>
              <a:t> - Selection of right parameters for analysis.</a:t>
            </a:r>
          </a:p>
          <a:p>
            <a:r>
              <a:rPr lang="en-US" sz="2000" b="1" dirty="0"/>
              <a:t>Model Optimization</a:t>
            </a:r>
            <a:r>
              <a:rPr lang="en-US" sz="2000" dirty="0"/>
              <a:t> - Improve the model performance by making adjustments to the parameters.</a:t>
            </a:r>
          </a:p>
          <a:p>
            <a:r>
              <a:rPr lang="en-US" sz="2000" b="1" dirty="0"/>
              <a:t>Model Evaluation</a:t>
            </a:r>
            <a:r>
              <a:rPr lang="en-US" sz="2000" dirty="0"/>
              <a:t> - Testing the model on sample for accuracy.</a:t>
            </a:r>
          </a:p>
          <a:p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5004095" y="6453336"/>
            <a:ext cx="7172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* The project is founded on Prosper Loan Dataset by </a:t>
            </a:r>
            <a:r>
              <a:rPr lang="en-US" sz="1400" i="1" dirty="0" err="1"/>
              <a:t>Nurudeen</a:t>
            </a:r>
            <a:r>
              <a:rPr lang="en-US" sz="1400" i="1" dirty="0"/>
              <a:t> </a:t>
            </a:r>
            <a:r>
              <a:rPr lang="en-US" sz="1400" i="1" dirty="0" err="1"/>
              <a:t>Abdulsalaam</a:t>
            </a:r>
            <a:r>
              <a:rPr lang="en-US" sz="1400" i="1" dirty="0"/>
              <a:t>, sourced via </a:t>
            </a:r>
            <a:r>
              <a:rPr lang="en-US" sz="1400" i="1" dirty="0" err="1"/>
              <a:t>Kaggle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50601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5C3-942B-DCF0-02AA-A7C3AAF9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4" y="188640"/>
            <a:ext cx="8989258" cy="1296144"/>
          </a:xfrm>
        </p:spPr>
        <p:txBody>
          <a:bodyPr/>
          <a:lstStyle/>
          <a:p>
            <a:r>
              <a:rPr lang="en-US" sz="4000" b="1" dirty="0"/>
              <a:t>Models/Algorithms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C5E29DB-4B19-22C2-10F3-46FE983E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916832"/>
            <a:ext cx="10729192" cy="4248472"/>
          </a:xfrm>
        </p:spPr>
        <p:txBody>
          <a:bodyPr>
            <a:noAutofit/>
          </a:bodyPr>
          <a:lstStyle/>
          <a:p>
            <a:r>
              <a:rPr lang="en-US" sz="1800" b="1" dirty="0"/>
              <a:t>Models/Algorithms/Functions used in Exploratory Data Analysis</a:t>
            </a:r>
          </a:p>
          <a:p>
            <a:r>
              <a:rPr lang="en-US" sz="1800" b="1" dirty="0"/>
              <a:t>Logistic Regression</a:t>
            </a:r>
            <a:r>
              <a:rPr lang="en-US" sz="1800" dirty="0"/>
              <a:t>:- Logistic Regression naturally outperforms Linear Regression in predicting the probability of loan default since its outcome contains a continuous range of grades between 0 and 1, which represents the likelihood of an event occurring.</a:t>
            </a:r>
          </a:p>
          <a:p>
            <a:r>
              <a:rPr lang="en-US" sz="1800" b="1" dirty="0" err="1"/>
              <a:t>Train_test_split</a:t>
            </a:r>
            <a:r>
              <a:rPr lang="en-US" sz="1800" dirty="0"/>
              <a:t>:- This function is used to split dataset into two subsets, training set testing set.</a:t>
            </a:r>
          </a:p>
          <a:p>
            <a:r>
              <a:rPr lang="en-US" sz="1800" b="1" dirty="0" err="1"/>
              <a:t>RandomForestClassifier</a:t>
            </a:r>
            <a:r>
              <a:rPr lang="en-US" sz="1800" dirty="0"/>
              <a:t> :- Random forest classifier is a set of decision trees of random subset of training set. It aggregates the votes from decision trees to decide the final class of the test object.</a:t>
            </a:r>
          </a:p>
          <a:p>
            <a:r>
              <a:rPr lang="en-US" sz="1800" b="1" dirty="0"/>
              <a:t>Random Forest</a:t>
            </a:r>
            <a:r>
              <a:rPr lang="en-US" sz="1800" dirty="0"/>
              <a:t> :- Stochastic gradient descent model is an algorithm often used in machine learning to find the model parameters that correspond to the best fit between predicted and actual outputs.</a:t>
            </a:r>
          </a:p>
          <a:p>
            <a:r>
              <a:rPr lang="en-US" sz="1800" b="1" dirty="0"/>
              <a:t>Linear SVM</a:t>
            </a:r>
            <a:r>
              <a:rPr lang="en-US" sz="1800" dirty="0"/>
              <a:t> :- Support vector machine (SVM) is a type of supervised learning algorithm used in machine learning to solve classification and regression tasks.</a:t>
            </a:r>
          </a:p>
          <a:p>
            <a:endParaRPr lang="en-AU" sz="1800" dirty="0"/>
          </a:p>
        </p:txBody>
      </p:sp>
      <p:sp>
        <p:nvSpPr>
          <p:cNvPr id="7" name="AutoShape 2" descr="data:image/png;base64,iVBORw0KGgoAAAANSUhEUgAAAoAAAAHgCAYAAAA10dzkAAAAOXRFWHRTb2Z0d2FyZQBNYXRwbG90%0AbGliIHZlcnNpb24zLjcuMiwgaHR0cHM6Ly9tYXRwbG90bGliLm9yZy8pXeV/AAAACXBIWXMAAA9h%0AAAAPYQGoP6dpAACnnklEQVR4nOzdd3hc1bU28PdM7zPqki25914wuGBCNZgSOtwQbEggwEcKxCEQ%0A0wIkhJAEMAkl4UJwuARjEtMSqmk2YDDYWDYG9yZZlqw6vc853x9nzkiyujSjGWne3/PouddTzuwx%0AzmjNWnutLUiSJIGIiIiIsoYq3QsgIiIiov7FAJCIiIgoyzAAJCIiIsoyDACJiIiIsgwDQCIiIqIs%0AwwCQiIiIKMswACQiIiLKMgwAiYiIiLIMA0AiIiKiLMMAkIiIiCjLMAAkIiIiyjIMAImIiIiyDANA%0AIiIioizDAJCIiIgoyzAAJCIiIsoyDACJiIiIsgwDQCIiIqIswwCQiIiIKMswACQiIiLKMgwAiYiI%0AiLIMA0AiIiKiLMMAkIiIiCjLMAAkIiIiyjIMAImIiIiyDANAIiIioizDAJCIiIgoyzAAJCIiIsoy%0ADACJiIiIsgwDQCIiIqIswwCQiIiIKMswACQiIiLKMgwAiYiIiLIMA0AiIiKiLMMAkIiIiCjLMAAk%0AIiIiyjIMAImIiIiyDANAIiIioizDAJCIiIgoyzAAJCIiIsoyDACJiIiIsgwDQCIiIqIswwCQiIiI%0AKMswACQiIiLKMgwAiYiIiLIMA0AiIiKiLMMAkIiIiCjLMAAkIiIiyjIMAImIiIiyDANAIiIioizD%0AAJCIiIgoyzAAJCIiIsoyDACJiIiIsgwDQCIiIqIswwCQiIiIKMswACQiIiLKMgwAiYiIiLKMJt0L%0AGMhEUcSRI0dgtVohCEK6l0NERETdIEkSPB4PhgwZApUqO3NhDAD74MiRIygrK0v3MoiIiKgXKisr%0AUVpamu5lpAUDwD6wWq0A5H9ANpstzashIiKi7nC73SgrK0v8Hs9GDAD7QCn72mw2BoBEREQDTDZv%0A38rOwjcRERFRFmMASERERJRlGAASERERZRkGgERERERZhgEgERERUZZhAEhERESUZRgAEhEREWUZ%0ABoBEREREWYYBIBEREVGWYQBIRERElGUGRAC4fv16nHfeeRgyZAgEQcCrr77a6eOvvvpqCILQ5mfy%0A5MmJx6xcubLdxwSDwRS/GyIiIqL0GhABoM/nw/Tp0/HYY4916/GPPvooqqurEz+VlZXIzc3FpZde%0A2upxNput1eOqq6thMBhS8RaIiIiIMoYm3QvojsWLF2Px4sXdfrzdbofdbk/8+dVXX0VTUxN+8IMf%0AtHqcIAgoLi5O2jqJiIiIBoIBEQD21TPPPIPTTz8dw4cPb3W71+vF8OHDEYvFMGPGDPzmN7/BzJkz%0AO7xOKBRCKBRK/NntdqdszURENPhU7z2CXZ/vQMX2gxgxfRRO+t4p6V4SZalBHwBWV1fjrbfewgsv%0AvNDq9gkTJmDlypWYOnUq3G43Hn30USxYsABbt27F2LFj273WAw88gHvvvbc/lk1ERIPM0QM1eGbZ%0A3wBJAgBUfHMIExdMRsGwwjSvjLLRgNgD2BcrV66Ew+HABRdc0Or2uXPn4sorr8T06dOxcOFCvPTS%0ASxg3bhz+8pe/dHit5cuXw+VyJX4qKytTvHoiIhosyt/dDEgSikYVo3RiGQBgw5pP0rwqylaDOgCU%0AJAl///vfsWTJEuh0uk4fq1KpMGfOHOzZs6fDx+j1ethstlY/REREXYlGoti+bhsA4NSlZ2DRtWcD%0AAL5Ztw3OWmcaV0bZalAHgOvWrcPevXtxzTXXdPlYSZJQXl6OkpKSflgZERFlkz1f7ELAE4A114qR%0AM0ZjyLihGDF9FMSYiI2vfJru5VEWGhABoNfrRXl5OcrLywEABw4cQHl5OSoqKgDIpdmlS5e2ed4z%0AzzyDE044AVOmTGlz37333ot33nkH+/fvR3l5Oa655hqUl5fjhhtuSOl7ISKi7LPt/S0AgKmnzoBK%0ALf/qnX/JQgDA1ve3QIzF0rY2yk4Doglk06ZNOOWU5k6pZcuWAQCuuuoqrFy5EtXV1YlgUOFyubBm%0AzRo8+uij7V7T6XTiuuuuQ01NDex2O2bOnIn169fj+OOPT90bISKirONt8mLv5r0AgGmnzkjcPnLa%0ASOhNeoT8IdQerEXxaFagqP8MiADw5JNPhhTvmmrPypUr29xmt9vh9/s7fM4jjzyCRx55JBnLIyIi%0A6tCh7QcgiSKKR5Ugv6wgcbugUmHo+FLs37IPh3dWMgCkfjUgSsBEREQDVfWeIwCAoRPK2txXOnEY%0AAODwzoo29xGlEgNAIiKiFKreWwUAKBk7pM19Q8fLQeHhHRwrRv2LASAREVGKSKKI6r3VAIAhY4a2%0AuX/o+FJAEOA82gRvk6e/l0dZjAEgERFRijQeaUQ4EIJGp0V+WX6b+w1mAwqHyyeBHN7JLCD1HwaA%0AREREKXIkXv4tHl0MlVrd7mNYBqZ0YABIRESUIkoDSEk75V+FciwcG0GoPzEAJCIiSpFEA8iYtg0g%0AitJ4d3D13moOhKZ+wwCQiIgoBcSYiJp9cgNIZwFgTnEuNDoNYpEonEed/bQ6ynYMAImIiFKg4XA9%0AIqEItAYd8oa2bQBRqNQq5A7Jk59TVd9fy6MsxwCQiIgoBWoPHQUAFI0sSpz/2xElQGQASP2FASAR%0AEVEKNFY3AAByh3Sc/VPkDo1nAA83pHRNRAoGgERERCnQeKQRAJA7JLfLxzIDSP2NASAREVEKNCkZ%0AwJK8Lh+bVyoHgI0MAKmfMAAkIiJKgeYMYDcCwHgG0NvkRcgfTOm6iAAGgEREREkX9AXhd/kAADkl%0AXZeADWYDzA4LAO4DpP7BAJCIiCjJmqrl7J/ZYYHepO/Wc/KGchQM9R8GgEREREmmdAB3J/unUPYB%0AMgCk/sAAkIiIKMkajygjYLre/6dIdAIfZgBIqccAkIiIKMmalAaQnmQAOQqG+hEDQCIioiRrHgLd%0AgwygMgrmSAMkUUzJuogUDACJiIiSTGkC6ckeQHuhA4JKQDQchS/eQUyUKgwAiYiIkijkD8LnlAO4%0A7pwColBr1LDkWgEArlpnKpZGlKBJ9wKIeqthx34E6pxQ6bSwlhbCWlqU7iURESUGQJsdZuhNhh49%0A115gh6feDVedC0PHl6VieUQAGADSAOWtrsfe19Yl/iyoVZh+/SXQ28xpXBUREdBU0/Pyr8Je4MDh%0AHZVw17mSvSyiVlgCpgHpyOfbAADm4nwYcmyQYiKObv42zasiIkIieLMXOHr8XHuBHQBLwJR6DABp%0AwAk0ONG06xAAYNQ5J2LYqXMAALXluxELRdK5NCIiuOvlANAWD+Z6whYPGl3MAFKKMQCkAaf68+0A%0AgJyxw2AqyIFjTBkMuTbEQmHUbtud5tURUbZz17kBALb8ngeA9kJ7/BoMACm1GADSgBLxB1H/zT4A%0AQMncqQAAQRBQPGcyAKDmy285P4uI0spV5wQA2PJtPX6uPZEBdCZvQUTtYABIA4qnogaSKMJY4IB1%0AaGHi9oIpY6DSaRB2e+Gva0rjCoko27nre58BVMrGAU8A4UAoqesiaokBIA0onsNHAQDWsuJWt6u0%0AmkRA6Dlc2+/rIiICgGgkCp/TC6B3ewANZgP0Znl0jBJIEqUCA0AaUNyVcgBoa2fmn2WofJs3HiQS%0AEfU3T4MctGl0Gphspl5dg53A1B8YANKAEQ2F4a+V52tZ2gkAraXxDGAVM4BElB5K84Y1zwZBEHp1%0AjUQAyEYQSiEGgDRgeKvqAEmC3m5pd+CzZUgBIAgIu30IubxpWCERZbvE/r9elH8VNjaCUD9gAEgD%0AhudwDQB0eOSbWqeFuShPfiyzgESUBokZgL1oAFE0l4CZAaTUYQBIA4anUg7qrGUdn/mbKANzHyAR%0ApYFSAu7NCBiFvdARv5YzCSsiah8DQBoQxGgM3uo6AF0FgEojCDOARNT/kpEBtHEPIPUDBoA0IPjr%0AmiBFY9AY9TDkdvzBaolnAP21jYiGwv21PCIiAM17AO192AOoPNfT4IYY42B7Sg0GgDQgBOqdAABj%0AQU6nnXU6iwlaq6nVc4iI+ksyMoCWHCsElQpiTEzMFCRKNgaANCAEGpwAAGO+o8vHGvPkxzAAJKL+%0AFA6GEfAEAPRtD6BKrYLFIU868DYxAKTUGBAB4Pr163HeeedhyJAhEAQBr776aqeP/+ijjyAIQpuf%0AnTt3tnrcmjVrMGnSJOj1ekyaNAmvvPJKCt8F9UUiAxgP7jpjzJO/eQcbuH+GiPqP0gCiM+oSp3n0%0AliXXCgDwNPI0EEqNAREA+nw+TJ8+HY899liPnrdr1y5UV1cnfsaOHZu477PPPsPll1+OJUuWYOvW%0ArViyZAkuu+wybNy4MdnLpyRIBIDdyQDGH6NkDYmI+kPL8m9vh0ArrHlyBtHT4Onzuojao0n3Arpj%0A8eLFWLx4cY+fV1hYCIfD0e59K1aswBlnnIHly5cDAJYvX45169ZhxYoVWLVqVV+WS0kmRqKJwc4m%0AloCJKEO548fA9aX8q7DkWAAA3iYGgJQaAyID2FszZ85ESUkJTjvtNHz44Yet7vvss8+waNGiVred%0AeeaZ2LBhQ38ukboh0OgGJAkagx4aU9dlFSUDGHJ5EYtEU7w6IiKZt1EO1iy5SQgA4yVg5ZpEyTYo%0AA8CSkhI89dRTWLNmDV5++WWMHz8ep512GtavX594TE1NDYqKWs+TKyoqQk1NTYfXDYVCcLvdrX4o%0A9Vo2gHSnrKI1GaAx6gFwHyAR9R+lYcOSa+nztay5LAFTag2IEnBPjR8/HuPHj0/8ed68eaisrMSf%0A/vQnnHTSSYnbjw0mJEnqNMB44IEHcO+99yZ/wdQppZRryOv+WAVjngOew0cRaHDCXJyXopURETVT%0AsnXWHGufr2XNi2cAWQKmFBmUGcD2zJ07F3v27En8ubi4uE22r7a2tk1WsKXly5fD5XIlfiorK1O2%0AXmrWkwYQhTE+gyvADCAR9RMlWFPKt31hyWEJmFIrawLALVu2oKSkJPHnefPmYe3ata0e8+6772L+%0A/PkdXkOv18Nms7X6odTryQxAhYGNIETUz7yN8RJwTt9LwIk9gE4fxFisz9cjOtaAKAF7vV7s3bs3%0A8ecDBw6gvLwcubm5GDZsGJYvX46qqio899xzAOQO3xEjRmDy5MkIh8N4/vnnsWbNGqxZsyZxjZtu%0AugknnXQSHnzwQZx//vl47bXX8N577+GTTz7p9/dHHRNjMYSa5L2W3ZkBqEh0AnMUDBH1A0mSkpoB%0ANNtNEFQqSKIIn9OXGAtDlCwDIgDctGkTTjnllMSfly1bBgC46qqrsHLlSlRXV6OioiJxfzgcxi23%0A3IKqqioYjUZMnjwZb7zxBs4+++zEY+bPn48XX3wRd955J+666y6MHj0aq1evxgknnNB/b4y6FGzy%0AQBIlqHRa6OJHvHWHMgw61CSfpalSZ02ym4jSIOQLIhqWpw5YkrAHUFCpYMmxwNPghqfRwwCQkm5A%0ABIAnn3wyJEnq8P6VK1e2+vOtt96KW2+9tcvrXnLJJbjkkkv6ujxKISX7Z8ix9Wiwqs5mhkqrkWcI%0AOt09yh4SEfWU0gGsNxug1WuTck1rrhWeBjf3AVJKMC1CGU0ZAK139GxPjSAI0Dusra5BRJQqHmUG%0AYBL2/ymaj4NjAEjJxwCQMlrIKX/wGew9L6no7Zb4NRgAElFqJfb/JTEAtHIYNKUQA0DKaL3NAAIt%0AAkAXPzyJKLV8yhDoJOz/UzADSKnEAJAympIB1PcmA8gSMBH1k+Zj4JIfADIDSKnAAJAyliRJCCYl%0AA8gAkIhSy9OUvBmACpaAKZUYAFLGigZDEMMRAIDe1psAMJ4BdPLDk4hSK5kzABUsAVMqMQCkjKU0%0Ab2jNRqi0PZ9YpGQAo4EQYvFAkogoFRIl4CTuAVQygD4XTwOh5GMASBlLad7oTfkXADQGHdQGXfxa%0ALAMTUeoocwCtScwAmmwmeYi9JMHr9CXtukQAA0DKYIkO4F40gChYBiaiVIuEIgj5ggCSuwdQUKlg%0AtpsBNHcZEyULA0DKWEoJuLcZQICNIESUesr+P41OA73ZkNRrmxzxAJDzTCnJGABSxkqUgPuSAXQw%0AACSi1Gq5/68nR1Z2hzn+GeZjCZiSjAEgZaxEBtDelwygMguQJWAiSg1l/58lN3nlX0VzAMgvsZRc%0ADAApI0mS1OIUkL7sAeRxcESUWt4UnAKisLAETCnCAJAyUsQbgBSLAYIAndXc6+vwNBAiSjUlODP3%0AYb9yR5RrsguYko0BIGUkpWSrs5rlMQi9pLfJwWMsFEY0GErK2oiIWlL255kdvf+y2hGWgClVGABS%0ARgp75A9UJYDrLbVOC41J7spjFpCIUiG1GUCWgCk1GABSRgq7/QAAXR8DQKA5iAx7/H2+FhHRsfyu%0AeAbQnsoMIEvAlFwMACkjKRlAndXU52spewiVaxIRJZM3kQFMXQDod/t5HBwlFQNAykhKtq4vDSAK%0AJYhkAEhEqZDIAKagBGyymSCoBECS4HezikHJwwCQMlIyM4BaK0vARJQakWAY4UAYQGoygCq1Ciab%0A/DnIMjAlEwNAykjNAWAyM4AMAIkouZTxLGqtBjqjPiWvkRgFw/OAKYkYAFLGkUQRYW8AQLICQO4B%0AJKLU8Lua9/8l+xg4BTuBKRUYAFLGifgCgCQBggBtEg5W1ysZQLcPkiT1+XpERIrEDMAUdAArOAuQ%0AUoEBIGWc5gYQEwRV3/+JKnsAxUgUsVCkz9cjIlI0D4FOfgOIgqNgKBUYAFLGCbuT1wACyHtz1Aad%0AfG0v9wESUfIkhkDnpDIAZAmYko8BIGWcZDaAKLgPkIhSwZfCIdAKloApFRgAUsZJ5gxAha7FPkAi%0AomTxpXAItMLCLmBKAQaAlHGSOQNQoeMsQCJKgeYMIPcA0sDCAJAyTiozgBEvP0CJKHl8TcoewFSW%0AgOVr+90+iDExZa9D2YUBIGUcZgCJaKBoHgOTugygKb6/UBIlBPgZRknCAJAyiiRJKcoAxgNA7gEk%0AoiQRY7FEQJbKPYBqjRpGqxFAc8mZqK8YAFJGifqDkES5xKG1JDMDyOPgiCi5fC7580RQCTAmsWLR%0AHpMtXgZmAEhJwgCQMopS/tWajVCpk/fPU8kARoMhiJFo0q5LRNlLCcZMNlNSP6/aY7Kb4q/JL7GU%0AHAwAKaO0PAUkmdR6LVRajfwaHAZNREmgjGUxpXAGoEJ5DT+3sVCSMACkjKIEZ8ks/wKAIAjcB0hE%0ASaVkAFN5DJxCGTTNPYCULAwAKaNEvAEAgM5iTPq1tfFrhn2BpF+biLJPYgh0f2YAWQKmJGEASBkl%0AVRlAANBZlFmA/AAlor5L7AHsjwCQTSCUZAwAKaM0ZwCTHwBqzcZWr0FE1Bc+t/xlUmnQSCXlNVgC%0ApmRhAEgZJeKLZwDNyS8B6xIlYGYAiajvmruA+7MEzACQkmNABIDr16/HeeedhyFDhkAQBLz66qud%0APv7ll1/GGWecgYKCAthsNsybNw/vvPNOq8esXLkSgiC0+QkGgyl8J9SVcDw7l4oSsDZRAmYGkIj6%0ALtEE0g8lYHOiC5hfYCk5BkQA6PP5MH36dDz22GPdevz69etxxhln4M0338TmzZtxyimn4LzzzsOW%0ALVtaPc5ms6G6urrVj8FgSMVboG6QRBERXwqbQOJZRY6BIaJk8PdnCdgmv0bA408MyyfqC026F9Ad%0AixcvxuLFi7v9+BUrVrT68+9+9zu89tpr+M9//oOZM2cmbhcEAcXFxclaJvVRNBACJAlAqkrAzAAS%0AUfL0awk4HgDK5wEH+qXxhAa3AZEB7CtRFOHxeJCbm9vqdq/Xi+HDh6O0tBTnnntumwwh9S8lM6cx%0AGSCokv9PUxkDEwuFeRoIEfVJNBJFyB8C0D9dwGqtBgazXKFiGZiSISsCwIceegg+nw+XXXZZ4rYJ%0AEyZg5cqVeP3117Fq1SoYDAYsWLAAe/bs6fA6oVAIbre71Q8lT087gPdt3oOPnn8f336yHd4mT5eP%0AV+t1EDRqAJwFSER9owRhgkoFo6V/tg6ZOAyakmhAlID7YtWqVbjnnnvw2muvobCwMHH73LlzMXfu%0A3MSfFyxYgFmzZuEvf/kL/vznP7d7rQceeAD33ntvytecrZpnAHZd/q07VIuXfvsCYtEYAEBvNuDq%0AP1yLgmGFHT5HEATozEaEXF5EvH4YHNbkLJyIsk5z+deYkopFe0x2ExqPNLATmJJiUGcAV69ejWuu%0AuQYvvfQSTj/99E4fq1KpMGfOnE4zgMuXL4fL5Ur8VFZWJnvJWS3RAGLuPAMoxmL4z59fQSwaQ8Gw%0AQjiKchDyBfHhc+91+RrsBCaiZOjP/X+KxDBoloApCQZtALhq1SpcffXVeOGFF3DOOed0+XhJklBe%0AXo6SkpIOH6PX62Gz2Vr9UPJEupkB3PjaZziyuwp6swHfu28p/ufXV0JQCdi9cScO7+w8KNdyFiAR%0AJYFyJFt/dAArEiXg+BF0RH0xIAJAr9eL8vJylJeXAwAOHDiA8vJyVFRUAJAzc0uXLk08ftWqVVi6%0AdCkeeughzJ07FzU1NaipqYHL5Uo85t5778U777yD/fv3o7y8HNdccw3Ky8txww039Ot7o2bdOQYu%0AGo7g4xfXAQDOuPYs2PJsyC8rwLRTZwAAPvy/9yDFO4nbo2QXmQEkor7wu9OQAYwHm8wAUjIMiABw%0A06ZNmDlzZmKEy7JlyzBz5kzcfffdAIDq6upEMAgAf/vb3xCNRvHjH/8YJSUliZ+bbrop8Rin04nr%0ArrsOEydOxKJFi1BVVYX169fj+OOP7983RwnNTSAdZwD3l+9DOBCCNd+G6ac1j/Q56XunQK1R49C2%0AAziy+3CHz1cygAwAiagvfP14DrDCzPOAKYkGRBPIySef3GlWZ+XKla3+/NFHH3V5zUceeQSPPPJI%0AH1dGydSdU0B2fbYDADB+7kQIgpC43V7owPh5E/Htx9ux58vdGDq+rN3nKx3GLAETUV+kpQTsYABI%0AyTMgMoA0+EmSlDgHWNfBEGgxFsPujbsAyAHgsUbPHgtAHg/TEWYAiSgZlBJwfxwDp2ATCCUTA0DK%0ACLFgGFJMPt6ooyaQim8rEPD4YbQaMXzK8Db3j54lB4DVe4/A29T+JmltfA8gj4Mjor5IRxdw4jxg%0AZgApCRgAUkZQAjK1QQeVpv2dCUr5d+yc8VCp1W3ut+RYUDxa7uLev2Vvu9dQ9hdG/UGep0lEvZae%0ALuDmJpDOtkURdQcDQMoIiRmAHez/kyQJuz6P7/+b17b8q1CygHs7KAPLx8wJrV6TiKinEl3A/VkC%0Ajr+WGBMR9AX77XVpcGIASBlB2ZOn7WD/n7vOBXedCyq1CqNmjO7wOso+wANb9kKMtc3wCYIATfw1%0AwtwHSES9IMZiCHjkz4/+LAFrtBrojHoALANT3zEApIygNIB0FABWxUe7FI4ogtag6/A6pRNKYTAb%0AEPAEcGRPVbuPUZpMItwHSES94Hc3f3k02bo+ujKZEmVgBoDURwwAKSNE4uWMjgLAI7vkAHDIuNJO%0Ar6NSq1E2WW4Q6WgeoPIaET9LKETUc0r512g1trsfOZWURhAfA0DqIwaAlBGU/Xhas6Hd+6vi2byh%0AXQSAAFAyZggAuRu4PYkAkHsAiagX0tEBrDAlOoFZwaC+YQBIGSHijweAprYZQDEWQ008mBs6ngEg%0AEaVXOjqAFSaOgqEkYQBIGaGzEnDtoVpEQhHozQbkDc3r8lpKAFh/uB7hQKjN/VqTIf6aDACJqOfS%0A0QGsMNuUUTAMAKlvGABSRuisBFyl7P8bOwSCqut/spYcK6y5VkCSULO/ps39zRlA7gEkop7zZUAJ%0A2McSMPURA0BKO0mSEg0Z7WUAlW7eIWO7Lv8qiuNZwJp9bcvAGpaAiagPWAKmwYABIKVdNBAC4lPt%0ANe3sAVQ6gLuz/0/R2T5A7gEkor5Qgq/+PAdYYWIJmJKEASClnRKIaQx6qNSt/0mGg2HUVdYBAIaM%0AG9rta3YWACpzAGOhMMRorFdrJqLsldgDyC5gGsAYAFLaJfb/Wdpm/+or6wBJgsluhiXH2u1rdtYI%0AojboEnsJle5jIqLuSmcJ2NyiBMzzgKkvGABS2iUCQFPbBpD6ePavYFhBj67ZWSOIfByc0gnMRhAi%0A6pl0dgErrxmLxhDyt51yQNRdDAAp7TobAVNXUQsAKBhW2OPrFo0qka9x6Gib+5R5g9wHSEQ9IYli%0A4ii4dASAWr02cRwmG0GoLxgAUtolhkC3FwAekgPA/LKeB4D5ZXLWUMkitqQ1cxYgEfVcwBuEJIoA%0Amhsy+hsbQSgZGABS2iWaQNoJAHtbAgZaBICH2wsAmQEkop5Tsm56kx4arSYtazCzEYSSgAEgpV1H%0AewDDwTCcR5sA9K4EnF+WD0BuBDkWA0Ai6o107v9TKM0nPpaAqQ8YAFLadbQHUMn+mezmXn3Y5pXK%0AGUBPvbvNZunEHkA/m0CIqPsSHcBpKv/Kr81h0NR3DAAp7TraA9iX8i8AGC1GmB0WAEDDMVlAZeQM%0AM4BE1BOJY+DSmAE0O+IBoJslYOo9BoCUVpIkIZrIALYuAfelA1jRXAZuvQ9QKTczACSinsiMEjAz%0AgNR3DAAprWLBcKKjTnvMMXB96QBW5Je23wmsZBujnANIRD2glIDNLAHTAMcAkNJKycCp9TqoNOpW%0A9/W1BAw0dwK3KQErAWAwBDEm9vr6RJRd/BlQAmYTCCUDA0BKq0QH8DH7/yItOoDz+1ACzutgFqDG%0AqAcEAQAQ5XFwRNRNmVUC5h5A6j0GgJRWzQFg6/1/TTVy8Ge0GhMzr3pDyQA2VjciFokmbhcEgcOg%0AiajHMqoL2M3zgKn3GABSWnWUAWysbgAA5JTk9un61lwrdEY9JFFEY3Vjq/t4HBwR9VQmlIDN8RJw%0ANBxFJBhO2zpoYGMASGmlzOE7tgGkKR6s5ZTk9en6giAgvzTeCXxsI0hiFAwbQYioa5IkwRcfvZLO%0AAFBr0EGjk08h8bEMTL3EAJDSqqMScOMROQOY28cMIADkDpWDyCZmAImoD0L+EMRoDEB6u4AFQWje%0AB8jzgKmXGABSWnVcAlYygH0PAHOK5Ws01RwTAHIPIBH1gFL+1eq10Bp0aV2LmbMAqY8YAFJadXQM%0AXNMROVjLHZKEADAeRLbJAJp5HBwRdV8mdAArlCYUdgJTbzEApLRq7xi4SCgCd70LQN/3AAJATnEO%0AgObOYkUiAGQGkIi6IRM6gBUsAVNfMQCktJEkqbkEbGreA6jM/9Ob9En5oFUygO56V6tRMAwAiagn%0AMuEcYAWPg6O+YgBIaRMLhSHFT+FomQFsarH/T4gPa+4Ls8MCrUEHSZTgrHUmbud5wETUE5kwAkah%0AfDlmFzD1FgNAShtl/59ar4VKq0ncrswAzE1C+ReQO+YSZeAW+wC1lvgsrQCPgyOirvnd6T8HWMEM%0AIPUVA0BKm+byb/sNIDlJaABRNHcCN+8DbH0cHBtBiKhzmZQBNHMPIPVRSgPAAwcOpPLyNMC11wAC%0ANI+ASVYGEEC7GUBBEFgGJqJuy6QA0GRnFzD1TUoDwDFjxuCUU07B888/j2CQGRZqTQm6NMeeA5zE%0AGYCKxCiYNrMAlVEwDACJqHP+xCkgGVACtjEDSH2T0gBw69atmDlzJn7xi1+guLgY119/Pb744otU%0AviQNIO3NAIxFonDVOQEkZwagwlHc0SxAZgCJqHuULmBzJmQA4/sQw4EwouFImldDA1FKA8ApU6bg%0A4YcfRlVVFZ599lnU1NTgxBNPxOTJk/Hwww+jrq6u64sAWL9+Pc477zwMGTIEgiDg1Vdf7fI569at%0Aw+zZs2EwGDBq1Cj89a9/bfOYNWvWYNKkSdDr9Zg0aRJeeeWVnr5F6oP29gC66lyQRAlavRZmhyVp%0Ar6VkAJ1HmyCJzQ0fzcfBMUNNRJ1LzAHMgABQbzZApVEDYCcw9U6/NIFoNBpceOGFeOmll/Dggw9i%0A3759uOWWW1BaWoqlS5eiurq60+f7fD5Mnz4djz32WLde78CBAzj77LOxcOFCbNmyBbfffjt+9rOf%0AYc2aNYnHfPbZZ7j88suxZMkSbN26FUuWLMFll12GjRs39um9Uve1dw6wMgPQXuhIyggYhb3ADkGl%0AQjQchafJm7idswCJqDvCweZMm1J+TSdBEFqcBsIyMPVcvwSAmzZtwo033oiSkhI8/PDDuOWWW7Bv%0A3z588MEHqKqqwvnnn9/p8xcvXozf/va3uOiii7r1en/9618xbNgwrFixAhMnTsS1116LH/7wh/jT%0An/6UeMyKFStwxhlnYPny5ZgwYQKWL1+O0047DStWrOjLW6UeUI5ga1kCVub0OYpykvpaao0a9kI7%0AgGNGwTAAJKJuUIIstVYDnTG95wArEgEg9wFSL6Q0AHz44YcxdepUzJ8/H0eOHMFzzz2HQ4cO4be/%0A/S1GjhyJBQsW4G9/+xu++uqrpL7uZ599hkWLFrW67cwzz8SmTZsQiUQ6fcyGDRs6vG4oFILb7W71%0AQ70X9bXtAnYddQIAHEWOpL9e8ygYBoBE1DPN5V9TUqsTfdE8C5AlYOq5lAaATz75JK644gpUVFTg%0A1VdfxbnnnguVqvVLDhs2DM8880xSX7empgZFRUWtbisqKkI0GkV9fX2nj6mpqenwug888ADsdnvi%0Ap6ysLKnrziatjoFrmQFsUQJONiWrqASZ8mvHm0DYBUxEnVCybOYMKP8qOAya+iKlAeDatWtx2223%0Aobi4uNXtkiShoqICAKDT6XDVVVcl/bWP/YYmSVKb29t7TGff7JYvXw6Xy5X4qaysTOKKs4sYjkKM%0AxgC0PgfYlaISsHxNBwC0Pg7OzCYQIuqaz6nMAEz/CBiFciKJjyVg6gVN1w/pvdGjR6O6uhqFhYWt%0Abm9sbMTIkSMRi8VS8rrFxcVtMnm1tbXQaDTIy8vr9DHHZgVb0uv10Ov1yV9wFor45JKFSquBWqdN%0A3J6qPYBAc1bRdbT5NBAlAIz6g5BEEYKKh+MQUVtKBjATOoAVLAFTX6T0t52SdTuW1+uFwWBo975k%0AmDdvHtauXdvqtnfffRfHHXcctFptp4+ZP39+ytZFzdqbARgJReBt9ABITQk4EQDWuRK3tTwOLsLj%0A4IioA4lTQFgCpkEiJRnAZcuWAZBLrHfffTdMpuaUeSwWw8aNGzFjxoxuX8/r9WLv3r2JPx84cADl%0A5eXIzc3FsGHDsHz5clRVVeG5554DANxwww147LHHsGzZMvzoRz/CZ599hmeeeQarVq1KXOOmm27C%0ASSedhAcffBDnn38+XnvtNbz33nv45JNP+vjuqTvaGwHjjgdmOqMORqux3ef1hSMeALrr3RBjMajU%0AaggqFTRGPaL+ICK+AHSWzCnvEFHmUGbtmR0ZFACyC5j6ICUB4JYtWwDIGcCvv/4aOl1zy7xOp8P0%0A6dNxyy23dPt6mzZtwimnnJL4sxJgXnXVVVi5ciWqq6sTewoBYOTIkXjzzTfx85//HI8//jiGDBmC%0AP//5z7j44osTj5k/fz5efPFF3HnnnbjrrrswevRorF69GieccEKv3zd1X+IcYFPLETCpmQGosORY%0AoNaoEYvG4K53J8rMWrMxHgAyA0hE7cvsDCBLwNRzKQkAP/zwQwDAD37wAzz66KOw2Wx9ut7JJ5/c%0AYTkZAFauXNnmtu985ztdjpe55JJLcMkll/RpbdQ77ZWAncoImBSUfwFAUKlgK7CjqboRrlpnqwAw%0AUNfEUTBE1KHmPYCZUyUwswRMfZDSPYDPPvtsn4M/GpzaGwGjNGekogFE0WknMEfBEFEHMukYOIVS%0AAg76gohFU9NUSYNX0jOAF110EVauXAmbzdblyR0vv/xysl+eBoh2j4GLB2X2FAyBVtgL5Gu7WgWA%0AhlZrIiI6VmIOYAYFgEarEYJKgCRK8Lv9sOZa070kGkCSHgDa7fbE/i273Z7sy9Mg0d4ewMQMwMLU%0AZQCV4NLFWYBE1E3RcAThQBhAc9YtEwgqFYxWE/wuH/wuHwNA6pGkB4DPPvtsu/8/UUuJPYCW/jkF%0ARKEEl61KwCYeB0dEHVM6gFUaNfTm1I0w6w2TLR4AshOYeiilewADgQD8/ubupEOHDmHFihV49913%0AU/myNAAcuwcwEgwnJu07ilOYASyUs9LtZQCjDACJqB3NHcCZcw6wgp3A1FspDQDPP//8xGw+p9OJ%0A448/Hg899BDOP/98PPnkk6l8acpgsXAEYiQKoDn75krMANTDkMJv2PZ4BtBd54IYE+U1xF8vzACQ%0AiNqhBICZtP9PwU5g6q2UBoBfffUVFi5cCAD497//jeLiYhw6dAjPPfcc/vznP6fypSmDKSduqDRq%0AqHTyLgQlALQX2FP6Dduaa4VKrYIYE+GJnzqSyAAGQpBEMWWvTUQDk8+VeSNgFMqeRB8DQOqhlAaA%0Afr8fVqu8KfXdd9/FRRddBJVKhblz5+LQoUOpfGnKYC3Lv0qwp5wCYitIbeOQSq2CLb91GVhrimcc%0AJQnRQCilr09EA09iBmAGDYFWJErAbpaAqWdSGgCOGTMGr776KiorK/HOO+9g0aJFAIDa2lrOB8xi%0ASgCoaTED0F0fDwDzU985fmwnsKBSQWPiKBgial8mzgBU8Dxg6q2UBoB33303brnlFowYMQInnHAC%0A5s2bB0DOBs6cOTOVL00ZLJEBNDXv9WtZAk41ZRagcvQcwFmARNQxfyaXgONrYgBIPZWSo+AUl1xy%0ACU488URUV1dj+vTpidtPO+00XHjhhal8acpg7R0Dl8gA9ksAKL+Gu86duE1rMiIAJ2cBElEbSnk1%0AI0vANpaAqXdSGgACQHFxMYqLi1vddvzxx6f6ZSmDJYZAtwwA+2kPYMvXcNc5E7c1D4NmBpCIWmMX%0AMA1GKQ0AfT4ffv/73+P9999HbW0txGM6LPfv35/Kl6cMdewxcJIk9e8ewHgAqJSd5bXwPGAial9G%0AdwErJWBPAGJMhEqd0p1dNIikNAC89tprsW7dOixZsgQlJSUZN0CT0iN6TAk44PYjGpbnAtryU98c%0ApOwBdNe7IEkSBEFo3gPoZQBIRK01ZwAtaV5JW0ZrPCiVJAS8gYzMUlJmSmkA+NZbb+GNN97AggUL%0AUvkyNMA0N4G0HgJtdlig0aZ8V0IiyAwHwgj6gjBajM3HwTEDSEQtRCNRhPzyeKhMzACqNWoYLEYE%0AvQH4XT4GgNRtKc0V5+TkIDc3N5UvQQNQ+Jhj4JTyb390AAOA1qBLDE9V9h4qZxKzCYSIWlKaKwSV%0AKqWnFPUFO4GpN1IaAP7mN7/B3Xff3eo8YMpuYiQKMRwB0LwHMNEA0g/7/xS2xD5Ap7wWE5tAiKit%0AVucAqzJzfx07gak3Ulpve+ihh7Bv3z4UFRVhxIgR0Gq1re7/6quvUvnylIGUAEtQq6DW6wD07wgY%0Ahb3AgZp91c0ZwEQTSDCxL5CIKJNnACrYCUy9kdIA8IILLkjl5WkAUs4BbnkMnCsxAqb/ToexHdMJ%0ArDnmOLiWQ6qJKHtl8ikgCiU45XnA1BMpDQB//etfp/LyNAAd2wACtNwD6Oi3dRw7CkalVkFj1CMa%0ACCHiCzAAJCIAzecAmzNwCLSCJWDqjZRvaHA6nXj66aexfPlyNDY2ApBLv1VVVal+acpAx84ABFpk%0AAPthBIyCw6CJqDsyeQaggk0g1BspzQBu27YNp59+Oux2Ow4ePIgf/ehHyM3NxSuvvIJDhw7hueee%0AS+XLUwaKHNMBLMZi8DZ6AAC2NGQAWx8HZ0AADACJqFmyS8CBeic8h49CjMZgLs6DtbSoz9c0cQ8g%0A9UJKA8Bly5bh6quvxh/+8AdYrdbE7YsXL8YVV1yRypemDJUIAONjVzwNHkiiBJVGDYuj/0osSrDp%0AaXRDjMWgUquZASSiNhIl4CQEgO5D1di5+h1IopS4bfR5JyF/8ug+XZclYOqNlJaAv/zyS1x//fVt%0Abh86dChqampS+dKUoTqaAWjLs/XriAWLwwyVRg1JlOBp8LRaEwNAIlL4nEoJuG8BYLDRhT2vfAhJ%0AlGAqyoO1rBgAsP+NT+A6eKRP12YXMPVGSn/jGgwGuN3uNrfv2rULBQUFqXxpylDNJWB5z0o69v8B%0A8lBX5TVdx46C4TBoIopTMoDK8PjeEGMx7FrzPqLBEMwl+Zh85dmYeMVZyJ0wApIoYs8rHyYmJPRG%0AYg+g2w9Jkrp4NJEspQHg+eefj/vuuw+RiDz4VxAEVFRU4Fe/+hUuvvjiVL40ZSjlrF3dsRnAftz/%0Ap2jeB3jsLEBmAIlIlow9gI07DyLY4ILGZMC4i0+DSquBIAgYfe5CmApzEQuFcfSrnb2+vrI2MSYi%0AyC+w1E0pDQD/9Kc/oa6uDoWFhQgEAvjOd76DMWPGwGq14v7770/lS1OGUoIrZQ+gu17OEPfnDECF%0AEnQmTgOJdyazBExEABCLxhCMf2ntbQAoSRJqvvwWAFB83CToLM2ZRJVGgyFzpwIAjn61A2I02qvX%0A0Gg10Bn1AFgGpu5LaROIzWbDJ598gg8//BCbN2+GKIqYNWsWTj/99FS+LGWoWDgCMSx/wCX2ANb1%0A/wxARYcZQH6DJiIAAU+8qUIQYLQYO39wB7xVtfDV1EPQqFE4Y3yb+3PGj4DOtglhtw/13+xH4fRx%0AvXodk92EcCAEv8uHvKH5vboGZZeUBYCiKGLlypV4+eWXcfDgQQiCgJEjR6K4uJhHbWUpJbOm0mqg%0A1snHArrTtAcQaO80EPkDPuoP8N8oETWXf61GqNS9K5gp2b/8SaPaHTCvUqtQPHsiKj7chJovv0HB%0AtLG9+uwx281w1jTxNBDqtpSUgCVJwne/+11ce+21qKqqwtSpUzF58mQcOnQIV199NS688MJUvCxl%0AuGNnAAItm0D67xxgRSIDWK9kAOUPZ0mUj4MjouzWPAS6d+XfsNePxt2HAMjl344UTB8HlU6DQL0T%0A3iN1vXots8MCoDloJepKSjKAK1euxPr16/H+++/jlFNOaXXfBx98gAsuuADPPfccli5dmoqXpwyl%0ANIAo+/8iwXCixKIEY/3JntgDqBwHp4baoEMsGOZxcETU3AHcywDQue8wIEkwl+TDVJjb4eM0Bj1y%0AxgxDw7f70bSnAtahhT1+LWWNPqe3V2ul7JOSDOCqVatw++23twn+AODUU0/Fr371K/zzn/9MxUtT%0ABms7A1BuANEZddCb+z/YUsrOIV8w0TnHWYBEpFCyab0dAt20pwIAkDOmrMvHKo9RntNT5vggfZaA%0AqbtSEgBu27YNZ511Vof3L168GFu3bk3FS1MGU4IqZQSMq765/JuO/XY6ox5Ga+txNM2jYNgIQpTt%0AlI7a3swAFCNRuOMDnh1jhnX5ePuooRBUAoINLgQbXT1+PbM9XgJ2MgCk7klJANjY2Iiioo7PNywq%0AKkJTU1MqXpoy2LF7ABMNIGko/ypsHXYCMwNIlO36sgfQdagaYjQGnc0MU2FOl4/XGPSwDisBADTt%0Aqezx6ykZQC9LwNRNKQkAY7EYNJqOtxeq1WpEeznviAau5j2A8rdpJeuWjv1/imP3ASr7/hgAEpGS%0ATTP34pxy5165lOsYU9btCkdfysAmHgdHPZSSJhBJknD11VdDr9e3e38oxA7LbHRsBjCdHcCK5lEw%0ATgDNa4tyFiBR1lOyaUqHbXdJkoSmvXIWL6cb5V9FzthhOPTeRniqahHxB3vUiGaJr9HHEjB1U0oC%0AwKuuuqrLx7ADOPtEfPKG6kwqAfM4OCLqiJJN62kG0F/bhIg3AJVWA9uw4m4/T2+3wFjgQKDOCXdF%0ADfImjOj2c03xNQY8foixGFRqdY/WTNknJQHgs88+m4rL0gAmSVLihI02AWBGZABbB4BhLwNAomyn%0AjFRRGiy6y1NZAwCwlhZCpelZIGYrK0GgzglPZc8CQKPFCEElQBIl+Fx+WHOtPXpdyj4pPQuYSBEN%0AhiCJIgB54LIkSRmyB/DYDGB8DyAzgERZLRqOIOSXtyv1NAPoOXwUAGAt6372T2EtkxsoPZVHe/Q8%0AlVqV6FbmPkDqjgETAD7xxBMYOXIkDAYDZs+ejY8//rjDx1599dUQBKHNz+TJkxOPWblyZbuPCQa5%0A9ysVlAYQjVEPlVqNoDeASCgCID3HwCls8SYQd70bYkyE1tS8B1CSpLSti4jSS9lLp9aoezSnVJKk%0ARPBmLe14GkZHlADQX9uIaLBn++XNiX2A7ASmrg2IAHD16tW4+eabcccdd2DLli1YuHAhFi9ejIqK%0A9julHn30UVRXVyd+KisrkZubi0svvbTV42w2W6vHVVdXw2Dg6Q+p0FEDiNlhhiZ+LnA6WBwWqNQq%0ASKIIb5MnsT5JFBELhtO2LiJKLyUANDnMPZpTGnJ6EPEFIKhVsAzJ7/Hr6iwmGHLkL8XeqtoePbf5%0ANBBmAKlrAyIAfPjhh3HNNdfg2muvxcSJE7FixQqUlZXhySefbPfxdrsdxcXFiZ9NmzahqakJP/jB%0AD1o9ThCEVo8rLu55up66p80MwPr07/8D5LKJNU/+sHXVuaDSqKHW6wBwFAxRNvO55CyapYcdwEr2%0Az1ySD1Un49A6o2QB3T0sAysnlihrJ+pMxgeA4XAYmzdvxqJFi1rdvmjRImzYsKFb13jmmWdw+umn%0AY/jw4a1u93q9GD58OEpLS3Huuediy5YtnV4nFArB7Xa3+qHuScwAzKAOYEWHncAMAImyViID2MMh%0A0H0p/yp6uw9Q2avI00CoOzI+AKyvr0csFmtzskhRURFqamq6fH51dTXeeustXHvtta1unzBhAlau%0AXInXX38dq1atgsFgwIIFC7Bnz54Or/XAAw/AbrcnfsrKuj7fkWQdngKS5gwg0LwPsHkWIBtBiLKd%0Ar5czAN3xDmBbWV8CQLka5auuhxjp/qEJylq9DACpGzI+AFQcuwdDkqRu7ctYuXIlHA4HLrjggla3%0Az507F1deeSWmT5+OhQsX4qWXXsK4cePwl7/8pcNrLV++HC6XK/FTWdnz43qyVVgJAC2t9wCmswNY%0A0WEGkKNgiLKWrxengIS9foScHgCAZWhhr19bb7dAazXJe5Or67v9vObTQFgCpq5lfACYn58PtVrd%0AJttXW1vb6XnDgBwk/v3vf8eSJUug0+k6faxKpcKcOXM6zQDq9XrYbLZWP9Q9mboHEOhkFiBLwERZ%0AqzkD2P0A0HukDgBgLMiBxtD+SVjdIQgCLEMK5HVU13X7ecpa2QRC3ZHxAaBOp8Ps2bOxdu3aVrev%0AXbsW8+fP7/S569atw969e3HNNdd0+TqSJKG8vBwlJSV9Wi+1TzkFRHfsMXCZmAGMn1XMPYBE2cuX%0AOAWk+yVgX00DAMBS0vPu32NZiuVreOPX7A4zu4CpB1JyEkiyLVu2DEuWLMFxxx2HefPm4amnnkJF%0ARQVuuOEGAHJptqqqCs8991yr5z3zzDM44YQTMGXKlDbXvPfeezF37lyMHTsWbrcbf/7zn1FeXo7H%0AH3+8X95TtmnZBCLGRHga5DJJJgSAx2YAdSwBE2W95lNAup8B9MXLtebivgeA5ngQ6etBCTgxB9Dl%0A6/Y2KcpeAyIAvPzyy9HQ0ID77rsP1dXVmDJlCt58881EV291dXWbmYAulwtr1qzBo48+2u41nU4n%0ArrvuOtTU1MBut2PmzJlYv349jj/++JS/n2wjxkREA/JAU63FBG+TB5IoQqVW9XjEQiooGcCgN4CQ%0AP5TYpxjx+tO5LCJKo+Y9gN37jJIkCb6aeABYktfn1zcXy9cIOT2IBkLQGLsuKSt7AGORKMKBEPQm%0AzrWljg2IABAAbrzxRtx4443t3rdy5co2t9ntdvj9Hf8Cf+SRR/DII48ka3nUiajSTSsI0Bj1cFfI%0Aw02teTao1OnfhaA3GaA3GxDyBeGud8FklkvA3ANIlJ3EmAi/W/790d0AMOzyIhoIQVCpYCrI7fBx%0AO7bvxq5v96KmuhbHzZ2J406Y3u7jNAY99DlWhJo88NXUwz5yaJdr0Bl00Bp0iATD8Dl9DACpUwMm%0AAKSBq2UDiCAIcNfJ8xMzofyrsBfYUesLwl3ngmNCKQAg6g9CEkUIqvQHqUTUf/xuPyBJgCDAZDN2%0A6znKXj1jQQ5UGnWb+yVJwqMPPoW/P/lCi1ufxeVLLsDPb78BJlPb17GUFCDU5IG3unsBICCXrJ3B%0AMHxOL3KH9D0TSYMXf7NRyoW9xx4D5wSQGR3ACmUtrjoXNCYDEN87w0YQouyj7P8z2UxQqdsGc+0+%0AJ17+tbRT/hVFEQ/e8+dE8Hf8/Fk49cwTAQCr/+9VXHP5TYiEI22ep5SBlWt3BzuBqbsYAFLKKUGU%0AzqKMgJEzgJkwA1BhTzSCOCEIAk8DIcpiiQ7gJDWAPP/Mv/DCypcBAHfevwxPr3oEK566H0/98yHY%0AHTZ8s20Xnnrs/9o8r0+NIE7OAqTOMQCklMvkU0AUSjlaCU4TswDZCUyUdXo6A1BuAJFLwMcGgA31%0ATfjro/8AANx2z09x2ZXnJ+6be+JxuOO3PwcAPP3Y8/j2612tnmsukjOAYY8f4W42pVly4qeBNDEA%0ApM4xAKSUa3MOcH3mnAKisMePg3PHy9M6dgITZa2eHgMXcnoQC4UhqNUwFuS0uu/xh56B1+PDxCnj%0A8L2rLmrz3LPOOxWLzjkZsVgMd93ye4iimLhPrdPCmO+Q19TNeYBmBoDUTQwAKeWOzQBm0hBoRZvT%0AQDgMmihr+Xt4DJzvqBycmQpzWk022PXtXrz84hsAgFt//ROoOmgou+O3P4fVZsGenfux7r0Nre4z%0AFckdxf7axm6txZJjldfEEjB1gQEgpVykxTnAkVAE/vj+mkwKAO0tSsCSKLIETJTFvD2cAagEZ6bC%0A1uNfnn78eYiiiDPPPQWzj29/3AsA5OQ6cOn3vwsAeO7pl1rdp1yz2wGgQ8kAerr1eMpeDAAp5cLx%0AY+C0ZiM8DfE9dgYdDObMmVFlzbNCUAkQozF4nb7mErCPJWCibOOLB09KObUr/qNNAOQMoKKhrhHv%0Av70eAHDtj6/s8hrfu/oiaDRqbN64Fd9s25m4vacBoLJmdgFTVxgAUsoluoDNxubyb74to44pUqnV%0AsObaAMj7ALU8Do4oa3nj5dPunlTkr2ubAXzlpTcRjcYwbeYkjJ80pstrFBUX4KzvngYA+Mf/rk7c%0Abo5fM9joRqydUTHHatkEIklSt9ZP2YkBIKVULByBGI4CALRmU2IGoL3Qkb5FdaDlPkBlDyBLwETZ%0Ax9sYDwBzrV0+NhoIIeyWs23KCSCiKOLfL/wHAHBpi67frlz1o8sBAGvfWIf6WnlfodZsTHwhDdQ7%0Au7yGUraORaII+YLdfm3KPgwAKaWU7J9Kq4FKp0mMgMmkDmBFYh9gnQu6FnMA+S2aKHvIx8DJAZ2l%0AGyVgpTSrt1ugMegAABvWf4kjh2tgtVlw5rmndPu1x08ag2kzJyEWi+HdNz5K3K6UlrtTBtbqtdDH%0At9ewE5g6wwCQUurYY+BctU4AzWNXMom9VQZQDgClWAyxUDidyyKifuRz+SCJEgSVAJOt6y7g9hpA%0AXn3pTQDAdy85CwaDvkevr5SB3/7PB4nblGv7etoIwk5g6gQDQEqpY2cAKgFgJnUAK2yJWYAuqDQa%0AqPXyt3mWgYmyhy+eNTPbza1GunTEXxdvAInP/wsGQ1j/wecAgPMuWtTj1190zskQBAHlm7fjyOEa%0A+dq9bQRhBpA6wQCQUircwQzATNwD2PI4OACJLCCHQRNlD29PO4CPyQBuWPcFgoEghpQWY+KUcT1+%0A/cKifBw3dwYA4O3/ftDq2v7apm5tSWluBOEoGOoYA0BKqZYzACVRbN4DmIEBoK3FHkAArfYBElF2%0AUPbNKQOVOyOJIvzxL4zKwOb34qNfTjtzYa8nHSz+7qkAgLdfex8AYMi1Q1CrIIYjCDm7DuoszABS%0ANzAApJRSsmc6sxE+lw+xaAyCSoC1G911/U3JAPrdfkSC4ebTQJgBJMoaStasOw0ggUY3pFgMKp0G%0AeocVkXAkcZLHaYtP6vUaTjvrJGg0auz8di8O7q+ESq1KHAnXnTKw2cHj4KhrDAAppZQDzLUWU2L/%0AnzXXBrVGncZVtU9vNkBnlDdsu+vd0HEUDFHWUYKm7pSAA8r8v/wcCIKALz7bAo/bi/yCXMyYPaXX%0Aa8jJdWD2CTMAAB9/KO8nVPYYdmcUjJK9ZBMIdYYBIKVUxBPPAFrNGXkGcEuCILTaB9g8C5AZQKJs%0AoZRNrd0oAQfi5V9jPDhTTv445cwTOzz3t7sWnnICAOCTeABozI+PgulWAMgSMHWNASCllBI86SzG%0A5hEwGbj/T9FyGLTOGi8BexgAEmWLnjSBKMGYMd8BSZIS3b+nLlrY53UsPGUuAGDTxq3w+wMwxacU%0ABOJdx51pPg6OASB1jAEgpYwYjSEaCAEAtFZTcwdwhmYAgWOGQTMDSJR1etIEEqiPj4DJd2D/nkOo%0AramDXq/D7BOm93kdI0YPw9CyEkTCEXyx4atEBjDY6IIYi3X63EQG0OWDGBP7vBYanBgAUsoogZOg%0AVkNj0Gd0B7Ci1XFw8Qxg2OPnaSBEWaI5AOw8AyhGowjGs4XG/Bxs+PhLAMDsE6b3ePhzewRBwIkn%0Ay2Xgjz/8HDqbGSqdBpIoIdjo7vS5JpsZgkqAJErwu/kFltrHAJBSJtKi/Nv6FJBMzgA6AADuOid0%0ALU8DCfI0EKLBLuQPIRL/33pXAWCgwQ1IEtQGHbQWIzas+wIAMP+kOUlbj1IG/uTDjQCa9wF21Qii%0AUqsSp5iwDEwdYQBIKZPY/2eVP4iaS8COdC2pSy0zgCqNBpp4V3DY40vnsoioHyjBks6oS0wE6Ehz%0A+TcH4VAYmzduBQDMS2IAOGf+TOj0OlRXHcW+PQdhio+C6c4+QA6Dpq4wAKSUCXuUETBGhPwhBOPj%0AVDK1CxhosQew3g1JFFt0AnMUDNFg52mMN4A4ujECpkUDyJZN2xEMhlBQmIcx40YmbT1GowHHxfcT%0Abvx0c486gZVGEG8jM4DUPgaAlDKRFhlAZf+fwWKE3tT3/TGpYs2zAYKAWCQKn8uf6ARmBpBo8FPG%0Apli6MaheOQPYmO/AhvVy+XfeSXN6ffpHR+bMmwkA+PKzLTAqncDdCACVYfueLvYLUvZiAEgpo2QA%0AdRZj4nzdTN7/BwBqjTrxwdmyE5ingRANfokGkB5mAD//eBMAYN7C45K+puYAsBz6XBsAINjkhhiN%0Advo8JYj1NrIETO1jAEgp094pIJncAaxoOQyao2CIskd3j4GLRaKJM3ljei127dgHADhh/qykr2nS%0A1HEwW0zwuL3Yf+gI1HodIElyE0onbHlysOhhAEgd0KR7ATR4tSwBu+r2A8js/X8KW4Ed2FkJd50L%0AucPlA97DHAbdbbFYDJFIJN3LoGNotVqo1Zl3BGMm8XazBBxscAIANEY9tn69C5IkYcToYcgvzEv6%0AmjQaDWYfPx3rP/gMmz4vx5yCHHgOH0WgvgnmotwOn8cMIHWFASClhCRJrUvAA2AEjMLe8jSQyaUA%0AWALuDkmSUFNTA6fTme6lUAccDgeKi4uTvk9tsPDG98t1dQpI8wkgOfjg83IAwJy5M1K2rjnzZmL9%0AB5/hy8+24KTLvxsPAJ2dPscaLxe7u8gUUvZiAEgpEQtHIEbkPSpai2lAjIBR2BKzAJuPg2MJuGtK%0A8FdYWAiTycQgI4NIkgS/34/a2loAQElJSZpXlJk8DXK2TAmeOpLY/1fgwKYX5PEvyTj9oyPKPsDN%0AX2yF/v9dCaC5CaUjljwlA+iFJIoQ+ng2MQ0+DAApJZTzc9V6HdQ6bXMTSOFAygA6E2NgIr4gP0Q7%0AEYvFEsFfXl7yy2DUd0ajPNi8trYWhYWFLAe3wxPPlin75zqizOFTWYzY9e1eAMBxKcwAjp80Glab%0ABR63F0fdcpDaVQbQ4lBOAxHhc/m73NdI2Ye/zSglmodAmxCLxhL7UGwDIgOozAJ0QWsyAIIASBIi%0APs4C7Iiy589kMqV5JdQZ5b8P92i2FQmGEfQFAQDWvM73ACrBV8XRBoiiiGEjhqKwKD9la1Or1YkA%0A8+vdBwAAIacHsXDH/x1VanVinqGHZWBqBwNASomWHcCeBjckUYJao4bFYU7zyrqmZAB9Th+ikVji%0ASDg2gnSNZd/Mxv8+HVO6ZbV6LfRmQ4ePi4UjCLnkZpGvvt0NAJh9woyUr2/G7Cnya5Z/A41JXl+g%0AwdXpc6xsBKFOMACklIi00wBiK7APiBKqwWKE1qADIH9z1saPsuM+QKLBS8mSWfNsnQbKgXgHsNZs%0AxMaN5QCA4+ambv+fYuZxUwEAWzZth1E5Eq6+i32AiWHQDACprcz/bUwDUqsZgIkGkMzf/wfIWZJW%0AncDMABINeokGkK7Kv/H9zLocK3Zs3wMAmH186gPAiVPGQqvToqnBiZheK6+ly05gngZCHWMASCkR%0AdstHp+lt5hYNII70LaiHEvsA61zQWeQMIEfB9N7VV1+NCy64IN3L6LOTTz4ZgiBAEATodDqMHj0a%0Ay5cvRygUSvfSqI+UIMnaRQOIP55184kiYrEYikoKMKS0OOXr0xv0mDx1PACg2il/qe6qE1h5L0pw%0AS9QSA0BKCeXs3JbnAA+EIdCKVqeB2OSN8yE3zwMm4Ec/+hGqq6uxd+9e/OEPf8Djjz+Oe+65J93L%0Aoj5KlIC7GAKtZN0q6xoANJdm+8P0+D7AnQcqW62lI83DoJkBpLYYAFJKKMGSzmYeUMfAKVplAJU9%0AgAwAk+Lkk0/Gz372M9x6663Izc1FcXFxmwDK6XTiuuuuQ1FREQwGA6ZMmYL//ve/ifvXrFmDyZMn%0AQ6/XY8SIEXjooYdaPX/EiBH47W9/i6VLl8JisWD48OF47bXXUFdXh/PPPx8WiwVTp07Fpk2bWj1v%0Aw4YNOOmkk2A0GlFWVoaf/exn8Pla/3c3mUwoLi7GsGHDcPHFF+OMM87Au+++m7i/oaEB3/ve91Ba%0AWgqTyYSpU6di1apVPf472LlzJ0488UQYDAZMmjQJ7733HgRBwKuvvpp4TFVVFS6//HLk5OQgLy8P%0A559/Pg4ePNjN/xLUUnMJuHszAL/eLZ9upDRn9IeZx8mvtWHzdgDyZ1I0FO7w8VbuAaROMACkpBOj%0AMUT98jgFnc084PYAAs0Dq111Luhs8QDQwwAwWf7xj3/AbDZj48aN+MMf/oD77rsPa9euBQCIoojF%0Aixdjw4YNeP755/Htt9/i97//fWJu3ebNm3HZZZfhf/7nf/D111/jnnvuwV133YWVK1e2eo1HHnkE%0ACxYswJYtW3DOOedgyZIlWLp0Ka688kp89dVXGDNmDJYuXQpJkgAAX3/9Nc4880xcdNFF2LZtG1av%0AXo1PPvkEP/nJTzp8H1u3bsWnn34KrVabuC0YDGL27Nn473//i+3bt+O6667DkiVLsHHjxh79HVxw%0AwQUwmUzYuHEjnnrqKdxxxx2tnu/3+3HKKafAYrFg/fr1+OSTT2CxWHDWWWchHO44KKD2dacEHA2F%0AE18EP920DQAwIw0ZwG+/3dPcCdxJFlB5L+wCpvYMmADwiSeewMiRI2EwGDB79mx8/PHHHT72o48+%0ASuzTafmzc+fOVo9bs2YNJk2aBL1ej0mTJuGVV15J9dvICkqgpNKoodbr4KodOKeAKFpmAPXW5gBQ%0ACRaob6ZNm4Zf//rXGDt2LJYuXYrjjjsO77//PgDgvffewxdffIGXX34ZZ5xxBkaNGoVzzz0Xixcv%0ABgA8/PDDOO2003DXXXdh3LhxuPrqq/GTn/wEf/zjH1u9xtlnn43rr78eY8eOxd133w2Px4M5c+bg%0A0ksvxbhx43Dbbbdhx44dOHr0KADgj3/8I6644grcfPPNGDt2LObPn48///nPeO655xAMBhPXfeKJ%0AJ2CxWKDX6zFjxgzU1dXhl7/8ZeL+oUOH4pZbbsGMGTMwatQo/PSnP8WZZ56Jf/3rX93+O3j33Xex%0Ab98+PPfcc5g+fTpOPPFE3H///a2e/+KLL0KlUuHpp5/G1KlTMXHiRDz77LOoqKjARx99lJz/UFmk%0AO00gSrAlGHSorW+C0WTEuImj+mN5AIC8/BwMGzEUABDWqFutqT1KBtDn9CEWP5mJSDEgAsDVq1fj%0A5ptvxh133IEtW7Zg4cKFWLx4MSoqKjp93q5du1BdXZ34GTt2bOK+zz77DJdffjmWLFmCrVu3YsmS%0AJbjsssvafEunngu3KP8GPQFE48NKbfmdl1YyiS2/uQtYEz8NRIqJicwm9c20adNa/bmkpCRxTFl5%0AeTlKS0sxbty4dp+7Y8cOLFiwoNVtCxYswJ49exCLxdp9jaKiIgDA1KlT29ymvO7mzZuxcuVKWCyW%0AxM+ZZ54JURRx4MCBxPO+//3vo7y8HJ999hkuu+wy/PCHP8TFF1+cuD8Wi+H+++/HtGnTkJeXB4vF%0AgnfffbfN51Vnfwe7du1CWVkZioubmwuOP/74Vo/fvHkz9u7dC6vVmlhvbm4ugsEg9u3b1+7fHbVP%0AEsVEmbSzY+CUYMsf/yI4beYkaDT9e6CWknGs9cRPBOmkEcRoM0EVDxS9Td7UL44GlAFxFNzDDz+M%0Aa665Btdeey0AYMWKFXjnnXfw5JNP4oEHHujweYWFhXA4HO3et2LFCpxxxhlYvnw5AGD58uVYt24d%0AVqxY0Wa/DvVMqEUDiFL+teRYoNFpO3taRlGC1Wg4gpAvCK3FhIjXj5DbB63ZmObVDXwtS6aAPHpH%0AFEUAzUeWdUSSpDZz2trLzLZ8DeXx7d2mvK4oirj++uvxs5/9rM21hg0blvj/7XY7xowZAwB4/vnn%0AMXnyZDzzzDO45pprAAAPPfQQHnnkEaxYsQJTp06F2WzGzTff3KYs29nfQXvv8ViiKGL27Nn45z//%0A2ea+goKCTp9LrfndfojRGCAIicaJ9ijB1pFG+f/OmD25X9bX0ozZk/H6v9/GrkNVKB5WBn8nGUBB%0AEGDNtcJV64Sn0TOg9mFT6mV8BjAcDmPz5s1YtGhRq9sXLVqEDRs2dPrcmTNnoqSkBKeddho+/PDD%0AVvd99tlnba555plndnlN6lq4nQaQgdQBDAAarSZxdmarfYBsBEm5adOm4fDhw9i9e3e790+aNAmf%0AfPJJq9s2bNiAcePG9el821mzZuGbb77BmDFj2vzodLp2n6PVanH77bfjzjvvhN8vjwn6+OOPcf75%0A5+PKK6/E9OnTMWrUKOzZs6dHa5kwYQIqKioS5WkA+PLLL9usd8+ePSgsLGyzXrt9YP3vLd2U8q/Z%0AboZa0/G/ISXY+mbfIQD9u/9Pobzmpq/lLU1dDYNONILwODg6RsYHgPX19fKspXi5RlFUVISampp2%0An1NSUoKnnnoKa9aswcsvv4zx48fjtNNOw/r16xOPqamp6dE1ASAUCsHtdrf6obaUPYB6qxnOo/KH%0Ak6MoJ51L6pWO9gFSan3nO9/BSSedhIsvvhhr167FgQMH8NZbb+Htt98GAPziF7/A+++/j9/85jfY%0AvXs3/vGPf+Cxxx7DLbfc0qfXve222/DZZ5/hxz/+McrLy7Fnzx68/vrr+OlPf9rp86644goIgoAn%0AnngCADBmzBisXbsWGzZswI4dO3D99dd3+rnSnjPOOAOjR4/GVVddhW3btuHTTz9NNIEomcHvf//7%0AyM/Px/nnn4+PP/4YBw4cwLp163DTTTfh8OHDvfgbyF7Np4B0bwTMN3sPQhAETJs5KdVLa2PUmOGw%0A2iw4WC1vF4h4A4gGO55DyVmA1JGMDwAV7ZV8OiqRjB8/Hj/60Y8wa9YszJs3D0888QTOOecc/OlP%0Af+r1NQHggQcegN1uT/yUlZX18t0Mbi0zgE018QCweOAFgO12AjMD2C/WrFmDOXPm4Hvf+x4mTZqE%0AW2+9NbG/b9asWXjppZfw4osvYsqUKbj77rtx33334eqrr+7Ta06bNg3r1q3Dnj17sHDhQsycORN3%0A3XUXSkpKOn2eTqfDT37yE/zhD3+A1+vFXXfdhVmzZuHMM8/EySefjOLi4h4PwVar1Xj11Vfh9Xox%0AZ84cXHvttbjzzjsBAAaD3P1pMpmwfv16DBs2DBdddBEmTpyIH/7whwgEArDZBs5+20zg7sYMwGgw%0AlBgGX93kxOhxI2C1WfplfS2pVCpMnzUZwUgEEZX8+0o5naQ9ynYWd33n5wZT9sn4PYD5+flQq9Vt%0AvkHX1ta2yeB1Zu7cuXj++ecTfy4uLu7xNZcvX45ly5Yl/ux2uxkEtqNlADg4MoBOlBXL/51DzAD2%0ASssRLe11qLacbQcAubm5+Pvf/97h9S6++OJWjRfHam8W3rH7BEeMGNHmtjlz5rSa6Xesjrprb7/9%0Adtx+++2JPx/7frpznWOfM2HChFal7k8//RQAEvsPAflz7B//+Eenr0VdU8akdDYCRsn+hSAhEI6k%0AJfunmHHcVHzy0UY0+PwoNhrhr2+Ctaz9311KQxsDQDpWxmcAdTodZs+enZiPpVi7di3mz5/f7ets%0A2bKl1Tf5efPmtbnmu+++2+k19Xo9bDZbqx9qq2UTiDOeAcwZwBlAZ62zRQaQnXTUP1555RWsXbsW%0ABw8exHvvvYfrrrsOCxYswOjRo9O9tEGnuQTc8We6cuzaUbccLE6f1f8NIAql+WTP4SMAusgAttjK%0AQtRSxmcAAWDZsmVYsmQJjjvuOMybNw9PPfUUKioqcMMNNwCQM3NVVVV47rnnAMgdviNGjMDkyZMR%0ADofx/PPPY82aNVizZk3imjfddBNOOukkPPjggzj//PPx2muv4b333muzuZx6JhaOIBaUux11FiOc%0A8SYQR1FuGlfVO0rQ6qxpgp4lYOpnHo8Ht956KyorK5Gfn4/TTz+9zYknlBzdCQCVDOCeCjnomjYz%0AfQHglBkToVarsbeyGgvHju60EUQJAF3MANIxBkQAePnll6OhoQH33XcfqqurMWXKFLz55psYPnw4%0AAKC6urrVjK1wOIxbbrkFVVVVMBqNmDx5Mt544w2cffbZicfMnz8fL774Iu68807cddddGD16NFav%0AXo0TTjih39/fYKI0Saj1Wvj9YcQiUQgqFewFAy9bquxbbKpphDY+CzDsDUASRQiqjE+e0wC3dOlS%0ALF26NN3LyAqubpxXrgSAFbX1sNosGDlmWIePTTWTyYjxk8bgSE09AHQ6CkYpAXsbPRBjMaj60ClP%0Ag8uACAAB4MYbb8SNN97Y7n3HHgF166234tZbb+3ympdccgkuueSSZCyP4hL7/1qUf+0F9gH5oeOI%0Az8wK+UOIARBUKkiiiLDXD30aNn8TUfJJkpTYH9fZcZVKAHikyYmpMyZCleYvgTOOm4J//99rAICo%0AP4iIPwht/Hi4liwOM1QaNcRoDJ4GzgKkZkxjUFKF2msAGYD7/wBAa9AlhsI6a5zQWeNZQJaBiQaN%0AoDeAcEDetqJky44VCQQR8QUAANWNTkxNYwOIYvqsyQhHo3DFjyns6EQQQaWCLY+dwNQWA0BKqnCL%0ABpCmmkYAA7MDWKHsA2w62ggdZwESDTpK+ddkN0Orb/+0IqXJwhkIIBSNprUDWKE0oRw62p0ysBIA%0AcnYtNWMASEnVqgR81AlgYHYAKxzFcvOKs6aJswCJBiGlO7bz8q+cXauolYOtTAgAS4YWoaAwD4cb%0A5C/anTeCOAAArk66hSn7MACkpFJKwHq7BU4lAziAA8BEBrBFABhiAEg0aLgSAaCjw8coI2CqGpwY%0AMXoY7I70N7UJgoBpsybjSKMTQFejYJgBpLYYAFJShZzyjCy93ZLIAA7kErCydmdNI/R2ufEj5OIs%0AQKLBwh0PnDrrAE4EgI1NGZH9U0ybOQlHmpwA5CaVYwebK+z5nAVIbTEApKSRRDFRHtWYDYnZWjkD%0AOADMKZFLwE01TdDb5YaQkItnahINFq7azkvAkiQlsmuHG5rSOgD6WNNnT0ZNkwuiJMlH1cUbVY7F%0AYdDUHgaAlDRhrz8xI8/njQ+DNupgtJnSvLLeU0rA7noXtGYjADkD2NE3baL2PPHEExg5ciQMBgNm%0Az56Njz/+ON1LojhXFxnAsNuHWCiMmCiixunKqAzgpKnjIQlAnUv+sh3ooBGEx8FRexgAUtIopVGd%0AzZz4UHUU5UAQhDSuqm/MDgs0Oi0kUUIgHAUAiOEoooFQmldGA8Xq1atx880344477sCWLVuwcOFC%0ALF68uNXwekofdxd7AJXyb43TBZ1Bj9HjRvTTyrpmMOgxYfLYFvsA228EUYJbv9uPSCjSX8ujDMcA%0AkJIm5JQDQL3dgqbEGcAD7wi4lgRBSGQBXXXuxIkgLANTdz388MO45pprcO2112LixIlYsWIFysrK%0A8OSTT6Z7aVkvFonC0yR/btkL288AKkHV4YYmTJk+ARpNZp2fMG3W5MQ+wI5GwRjMBuiMOgDMAlIz%0ABoCUNEoGUG+3oPFIAwAgd8jADgCB5n2AbATJHJIkQRJj6fnpQfk/HA5j8+bNWLRoUavbFy1ahA0b%0ANiT7r4V6yN3gBiQJaq0GJru53cc0dwA3YdqszCn/KqbNnIQqJQPYwSgYQRBYBqY2MuurDA1oYSUA%0AdFjR+MUBAEDOkLx0LikplE7gppomjCiwwFtVm8h2UppIIpq2b0nLS+dMmQkI3TvasL6+HrFYDEVF%0ARa1uLyoqQk1NTSqWRz3gajEDsKOtKi07gM+amTkNIIrpsybjL43yGv11cidwe+/Flm9DfWUd3HUc%0ABUMyZgApaYKu5hEwiQxgySDIACZmATa26ARmAEjdd+wv5I5+SVP/Uvb/ddQAIsZEBBqcAOQScCY1%0AgCiGlBYjqtUgJooQwxGEPf52H6ecAeys7XhgNGUXZgApaZQMoNZiSswAzB0EGUDlPTQeaWhRAuYe%0AwLQSVHImLk2v3V35+flQq9Vtsn21tbVtsoLU/5RmtY5GwAQbXYAowR8Kw5RrR15+5o20EgQBU2ZM%0ARK3LjZIcBwL1TdDb2pazEzNN45/NRMwAUlJIopg4ISMUESGJIjQ6Lay51jSvrO9yhyoBYGPig5Ul%0A4PQSBAGCSp2enx5k7nQ6HWbPno21a9e2un3t2rWYP39+sv9aqIcSMwDj2bFjKeXfI41NmDE788q/%0AiqmzWuwD7KATWDmRSTmhiYgBICVF2O0DJAmCWg1XvKsud0guBNXA/ydmL3BApVEjFokiFJNvC7k5%0AC5C6Z9myZXj66afx97//HTt27MDPf/5zVFRU4IYbbkj30rJe4hSQ/M47gKsanZg+e0p/LavHps+a%0AjKoGZR9gBwEgM4B0DJaAKSmCiQ5gM5qq5Q+g3JKBX/4FAJVahZziHDQcrofH5QMEAVI0hogvAJ1l%0A4A65pv5x+eWXo6GhAffddx+qq6sxZcoUvPnmmxg+fHi6l5b1lHFVjiJHu/f7auVs2eGGJnw3g04A%0AOdbkaRPwmFPOZrqq6tp9jBIAehrciIYj0Oi0/bY+ykwDPz1DGSHccgRM9eAZAaPIG5oPAGiqcUJn%0AjZeB2QhC3XTjjTfi4MGDCIVC2Lx5M0466aR0LynriTERrlongI7nlXqq5WCqwe/HmPEj+2tpPWYw%0A6KHLtQEAwk43JFFs8xiTzZSYBaiUvim7MQCkpGieAWhNdADnDJIMINCyEaS+uRHEyUYQooHKXe+C%0AGBOh0qhhzbO1uT8aCkP0yyf+OMqKMm4A9LFGTh6DYDgCQQICjW1HvQiC0GKkFfcBEgNAShIlGBps%0AQ6AVSiNIQ1UD9A4OgyYa6FqWf1Xqtr8Klf1/TV4fJk6f2K9r642pMyfhsDIPsLb9AI/7AKklBoCU%0AFEGn/I1TazUnyiqDYQSMovUomPgsQGYAiQYsJQuWU9T+aBelmeJwYxOmZ3AHsGL6rCmJRhDPkc73%0AAbITmAAGgJQkwXjJISIBkihBa9DBMghGwCjy4gGg82gTdPFRMMEmTtQnGqicynnlHQyrb6qUZzdW%0ANTRhegY3gCiGlhWjKSSXrOsOVLX7GGWoPTOABDAApCSIBkOIBuQPHq9X/r+5JbmD6qQDS64VWoMO%0AkighIsrviwEg0cDVVB3PAHbQANJYIQeAEa0GNnvmf5kVBAHmIvm9hNvZAwi0ONbyKDOAxACQkkAJ%0AhLQWI5oG0QkgLQmCkMgCenxBAEDEG0AsFEnnsoiol5xH43sAi9uWgCVJguSVj1RzlA2cE1tKJ40C%0AAGglKfGlvKXmYdBNnGNKDACp75TyryHHhvrD8t6TvNL8dC4pJZRGEGetCxqjHgCzgEQDVSID2E4J%0AOOzxQwMBMVHE6Onj+3tpvTZl1hTUu+XmNF87jSCO+IknIX8IQW+gP5dGGYgBIPWZEgQZcmyoq5AD%0AwPyygnQuKSWUrGZDVQMMufLJAQwAiQaegMePYDyT72inCcRTUw8AOOp0YcZxU/t1bX0xedp4HGmS%0AM5s1ew61uV9r0MGSI08xULqgKXsxAKQ+U4IgfY4NDYezIAA8XAdDjjw3jAEg0cCjBD+WHAt0Bl2b%0A+yu/2QsAOOrxYviosn5dW18YjQb443uvj+6taPcxzaNgGABmOwaA1GdKCVjQ6xDwBABBSJycMZgU%0ADCsEANQfrochPnU/2MFmayLKXMoIGEcHDSANB48AACSjHqoBdp65OR7gddQIYlcaQarZCJLtBta/%0AbMpIShbMH5AbIhxFDmj1g++cyfzSfEAQ4Hf5IOiVPYA8Uok6t379epx33nkYMmQIBEHAq6++mu4l%0AZb3ECJh2GkAAAPH9cY6y4v5aUtIMnTgaAGCCADEWa3O/MqC/kQFg1mMASH0SCQQRC4YBAE6n3DWX%0AXzr4yr+AvH9G2UTtD8jvmRlA6orP58P06dPx2GOPpXspFNdZA0gsFIE5fuzbqJkT+nVdyTB17nT4%0AgiGoVSo0VR5tc79SnWk4XN/fS6MMk9mHG1LGUwIgrdWEuvgHymDc/6fILyuA82gTmhp9AIBoIIRo%0AMASNQZ/mlVGmWrx4MRYvXpzuZVALiRJwOw0glTv2QSUIaPT68J05A6cBRDG0rATrPR6MNuixd/M3%0AyBsxpNX9SgDYWMUAMNsxAKQ+adkBXL9D/rY5mAPAgmEF2LtpNxqONKDQYkTEG0CwyQ1LyeB9z5lI%0AkiSIkWhaXlul1QyqIefZqLFKOa+87bzSg1t3wQigKRSCyWzq55X1nSAIiMUbW2r3H25zf158nJXf%0A7UfA44fROvDeIyUHA0Dqk1DLGYCV3wAY3AFgfrwRpK6yDsMmFckBYCMDwP4mRqLY9PDzaXnt45Zd%0ACbVu8O1xzRYhfxCeRvkc7/x25pU6K2tg1Oigsg3cwMhRVgw4/ZDcvjb36Yx6WPNs8DS40VDVgNIJ%0AA/d9Ut9wDyD1SfMpICZ4GuT/fzAHgAVl8U7gitrmUTDcB0g0YNTHt6pYciwwWIxt7lcH5Wa2wjHD%0A+nVdyTRm9iQAgEOnRzgUbnO/MtS+gWXgrMYMIPVJoEHugg3F5GOFLLlWGMyGdC4ppfLL5IyBz+mD%0A2iT/8gg2shO4v6m0Ghy37Mq0vTYNXErzQ3unFTkbnMiL/+960twZ/bmspBo3cyI+fedz6LUa7Ny0%0AHdMWzGp1f97QfBzadoABYJbjJxn1miSKiQDQ45W/ZbZXUhlMdEY97IUOuGqdCMaD3kC9M72LykKC%0AILAMS72iHFfZ3rSCbZ9shl6lgi8cRtExzRMDiVqjgSsSQaFGg31bdrQTAMoZwMbDDelYHmUIBoDU%0Aa0GnB1IsBpVGjfr4XC1lWPJgll9WAFetEx6PfNh6oNEFSRQhDLCBsdQ/vF4v9u7dm/jzgQMHUF5e%0AjtzcXAwbNnDLjANVQ6WSAWwbAFZ+sw9jVFoEBAz4Rh+13QyERbgPdzIKhhnArMbfWNRrgTonAMCQ%0A58DRg/KHTOHIgTc4tacK4nscG2qaoNJqIMVEBJs8aV4VZapNmzZh5syZmDlzJgBg2bJlmDlzJu6+%0A++40ryw7KRnA9krAwTr5i6ypsP0TQgaSojHDAQDacAyiKLa6T3nvjdWNEGNim+dSdmAASL0WqJc/%0ALI35DtQeqAEAFGVBAJg/XM5y1lbWwZjnAAAE6niuJrXv5JNPhiRJbX5WrlyZ7qVlnVg0lhgCfWyz%0Amt/nhyM+AHrYtHH9vrZkGztnCgCgNMeOPTv3t7rPXuCAWqtBLBKFq457mLMVA0DqNWXvm9pkhN/t%0Ah6ASsqIEXDRCDnJrD9TAmG8HAPi5D5Ao4zXFM15agw62PGur+7Z+uQ1DchwAgLIpY9OwuuSyFuch%0AHItBr9Vi2yebW92nUquQGz8FhQOhs9eACQCfeOIJjBw5EgaDAbNnz8bHH3/c4WNffvllnHHGGSgo%0AKIDNZsO8efPwzjvvtHrMypUrIQhCm59gMJjqtzJoKEFPICyfN5k3NL/fzgCWJAkVBw9jw/ovUb5p%0AOyoPVUGSpH557YJhBVCpVQh4AhCMcsegkg0losyV6AAemtdmz+6uL7ZDpVIhEItBNwiGIwuCgLBO%0AzmjW7DrY5n7uA6QB0QSyevVq3HzzzXjiiSewYMEC/O1vf8PixYvx7bfftruJev369TjjjDPwu9/9%0ADg6HA88++yzOO+88bNy4MbEPBwBsNht27drV6rkGw+AdYZJMkigmxp80NcnDRvtj/5+zyYWnH/8n%0A3vnvBzhaXdfqvtHjRuLcC8/A5UsugMVqTtkaNDot8ssKUHvwKAIh+TQKdgITZb5EB3A7s0obDlQB%0Aw4cBgyD4UziGFSN6oBqiywdRFKFqEfQq+wDrKuo6ejoNcgMiA/jwww/jmmuuwbXXXouJEydixYoV%0AKCsrw5NPPtnu41esWIFbb70Vc+bMwdixY/G73/0OY8eOxX/+859WjxMEAcXFxa1+qHuCTW5IMREq%0ArQZH46MEikYUpez1JEnCqpUv45yTrsBz/7saR6vroNFqMHrcSJQNHwqtTot9uw/g0QefwkWLrsbH%0AH3yesrUAQNGoEgBAQ4MXgDwLUIzFUvqaRNQ39R3MAPR6fDDGxzqVjB/R38tKmeHxvYxDHXbs+nZv%0Aq/sKR8qf17UHa/p9XZQZMj4ADIfD2Lx5MxYtWtTq9kWLFmHDhg3duoYoivB4PMjNbd3Z5fV6MXz4%0AcJSWluLcc8/Fli1bkrbuwU7JeBnzHKiNdwCnqgEkFAzhjp/fjwd+/Sg8bi/GThiFFU/9Fp9+/QZe%0AWbsSb6x/AR9uegW//v0vUTpsCGqO1OLHP7gND93/ZMrKwsXx93q0og4qnRaSKPFEEKIM19DBDMBN%0AG8sxokCejVcyYWS/rytVbKXy59TQXAc2bfiq1X2JvcyHaiGJ7ATORhkfANbX1yMWi6GoqHV2qaio%0ACDU13fvm8tBDD8Hn8+Gyyy5L3DZhwgSsXLkSr7/+OlatWgWDwYAFCxZgz549HV4nFArB7Xa3+slW%0ASgCoz7El9pCkIgD0enz40RXL8N9X1kKtVuPWX/8UL735NE49cyGMxuZyvc1uxcXfOxf/fufvWHLN%0ApQCAfzz1Iu665feIRqNJX1fRaDkDWLO/BqZ8BwCWgYkymRgTUXeoFkDbeaVbPt2CPKsFkiTBXDJ4%0AhtnrrCZEBEClUuHg1t2t7ssdkgu1VoNIMIymo870LJDSKuMDQMWxQzklSerWoM5Vq1bhnnvuwerV%0Aq1FY2Pw/+rlz5+LKK6/E9OnTsXDhQrz00ksYN24c/vKXv3R4rQceeAB2uz3xU1ZW1vs3NMApDSAx%0AtRqSKMFkM8GSa+38ST0UCoZw07W3o3zzdlhtFjz53B9x5Q8vgVqt7vA5JpMRv7z7J/jNn34FtVqN%0A1//9Nu5c9kCbOVh9pWQAXbVOaB3y+2YASJS5mqobEQlFoNFpkTskr9V9NbsPAgBEg27QnTBjjM80%0ADNY1tvoyrFKrUTBMzoSyDJydMj4AzM/Ph1qtbpPtq62tbZMVPNbq1atxzTXX4KWXXsLpp5/e6WNV%0AKhXmzJnTaQZw+fLlcLlciZ/Kysruv5FBxl8rz9LyBeIHp48sTurk/Fgshlt/eh++/LwcZosJ//vC%0Aw5h74uxuP//8Sxfj4b/eB41GjTdfew+PP/T3pK0NAAwWI+yFDgBARJLft7+uMamvQUTJU3OgGgBQ%0AOKIQKnXzr76G+iYYIvL+3ZwBfPxbR4riexpLHQ58s3Vnq/sKlTLwwbanhdDgl/EBoE6nw+zZs7F2%0A7dpWt69duxbz58/v8HmrVq3C1VdfjRdeeAHnnHNOl68jSRLKy8tRUlLS4WP0ej1sNlurn2wUC0UQ%0AjJ8BXHdULoMXJ7n8+8TDz+LDdz+BTq/DX555AJOmju/xNU5ZdCLu+t0vAAD/+9j/4dWX3kzqGovj%0AZWBv/BxkXw0DQKJMdTQxrL71Z/wXG77CmGK5OpQ3qrTf15Vq9jL5s3lMSSE+Xfdlq/uUxr3aAwwA%0As1HGB4CAfHTS008/jb///e/YsWMHfv7zn6OiogI33HADADkzt3Tp0sTjV61ahaVLl+Khhx7C3Llz%0AUVNTg5qaGrhczRPP7733XrzzzjvYv38/ysvLcc0116C8vDxxTeqYr1bu+tVaTTi89wgAYMj45H1w%0Arnt/A/73sf8DANz3x9tw3NwZvb7WhZefg+t+Kv/buP/OR7B7575kLBEAUBzvBD5a4wQAhN1eRAKc%0AI0mUiY7ulwPA4lGtv6x+8fEmjCyUS6HWstRNMkgXc0k+JAGwGY349ottre5TOoGPsgSclQZEAHj5%0A5ZdjxYoVuO+++zBjxgysX78eb775JoYPl886rK6uRkVFReLxf/vb3xCNRvHjH/8YJSUliZ+bbrop%0A8Rin04nrrrsOEydOxKJFi1BVVYX169fj+OOP7/f3N9D4auQA0FSQmygdDB2XnADwyOEa3H7z/QCA%0AK66+CGef33npvjtuXPYDnHjyCQiFwvjljffA7w/0+ZpAcwB4ZF81DDlyNlj5uyEC5H3Dc+bMgdVq%0ARWFhIS644II2s0epfyQygC0CQEmSULF9L7QaNSStOvG/48FEpVHDUCDvA5ScXrhdzeeWKyXgppom%0AhAOhtKyP0mdABIAAcOONN+LgwYMIhULYvHkzTjrppMR9K1euxEcffZT480cffdTl2ZuPPPIIDh06%0AhFAohNraWrzzzjuYN29eP76jgUsJckSdFmJMhNlhga3A3ufriqKIu37xADxuL6bNnIRf3HFjn68J%0AyPs7f/vw7SgsyseBfRV48Nd/Tsp1h4wbCkCeLWaIdwL7qjlVn5qtW7cOP/7xj/H5559j7dq1iEaj%0AWLRoEXw+X7qXllW8TV54Gz2AIKBweHOWb/eOfSgw6AEAjhFDkrqPOZPkjZa/oI8pLsTnn2xK3G62%0Am+XmPUlCXUVtupZHaTJgAkDKHL4aOcjxxPe+DR1fmpQPzn8+uwZffl4Oo8mIBx69E9okduPl5jnw%0AwKN3QhAEvPLSm/j4w74PijY7LHAU5wCShLAgdyYzA0gtvf3227j66qsxefJkTJ8+Hc8++ywqKiqw%0AefPmrp9MSaNk/3JLcqEz6hO3f/LRRowpkQNCx/DB1wCisJbK77G9fYCFI5QyMPcBZhsGgNQjsXBz%0AA0j1Efn8WyUT1hcH9lXgzw8+BQC45c4bUTa879c81px5M3HlDy8BANz7qz/B4/b2+ZqlE+RRQE6X%0AHwADwP4iSRLCwXBafvoyXFzZh3zsUHpKraPxDuBjZ5V++tFGjC6SG0CUIGkwsgwthASg0G7D119s%0AbfVvWGkEObqvOk2ro3QZEGcBU+ZQxr9oLSYcLo83gPRx/58oirj3V39EKBTG/O8cj0uuOK/P6+zI%0AT355Lda9vwEVB6vw0P1P4J4Hb+3T9YaOL8P2j7ah6mAdRhrjjSD+ILQmnimdSpFQBH+49Ldpee1b%0A/3UndAZdj58nSRKWLVuGE088EVOmTEnByqgjR+Ndri33/3ncXtQfqIJp1kwIWg1MhTnpWl7KaQw6%0AGAtyEKxrgkOlwZ5d+zFuwmgAQMlY+cv2kT1V6VwipQEzgNQjSobLkGeH82g8Azi2b9m6V1a/ia++%0A2AaD0YC7f/eLlO7DMRoNuPePtwEAXn7xDWz58us+XU/JAB7efQR6NoJQJ37yk59g27ZtWLVqVbqX%0AknWO7pezW0rjFgB89vEmjCqSu39tZUUQVIP716F9mBz8ji0pwkdrm49RVRr4jh6oQSQUScvaKD2Y%0AAaQeUfb/RVTynre80nwYzL3PdjXUNeLh3z0JAPjJL36IIaVdzxOURBGxYABiNAIpJg9wFTQaqDRa%0AqPWGLj/IZx8/HRf9zzl4+cU38Ns7H8bqN/4XGk3v/qdQOKIIGp0WQW8AWpsFoSY3fDX1cIxKfgmb%0Ammn1Wtz6rzvT9to99dOf/hSvv/461q9fj9LSwTdrLpMFvQHUV8pnAJeMad7n98mHn2PCEPnzZjCX%0AfxW2smIc3bwDE4aW4F/vfYrrfrpEvr3ADkuOBd4mL2r2HUHZpOFpXin1FwaA1CPeeJeryy3Pu+vr%0A+JeHH/grPG4vJk4Zhyt+cHGHj4sGA4i4mhB2OxELBAB0sA9LUEFjMkNrtUHvyINK136p7uZfXY8P%0A3vkEe3bux6qVL2PJtZe1+7iuqDVqlIwdgspvDiEQk9ekBMmUOoIg9KoM298kScJPf/pTvPLKK/jo%0Ao48wcuTIdC8p61TtOgwAyCnJhdlhAQBEo1F8/MFnuPv8swEA9pGDtwFEYRteAgjAkFwHqvYcQt3R%0ABhQU5UEQBAwZV4rdG3eiavdhBoBZZHDnvCmpIv5gogHk0H55ZEBfPiy2fPk1/rPmHQiCgDvvX9Ym%0ACydJEsKuJrj37oB79zcIHD2CWMAPQIKgVkNtNEFjsUJjsUJtMEJQqQFJRNTnQaCmCs6d2+A5sBsR%0An6fNazty7LjptusAAE888ixqj/Y+aCuND8FuaJBHe3gO1/apUYAGjx//+Md4/vnn8cILL8BqtSaG%0A0gcCyZlFSV2r3CHPiFW2awBA+abtcGi0MOl1UBt0MBfldfT0QUNj1MNcnA8AmFg6BOve/zRx39D4%0AZ1jVzsNpWRulBwNA6jZPpbyR2pBnR2X8g2L41BG9ulYsFsMDd68AAFx4+dmYOmNiq/sjHjfce76F%0A99A+RP0+QBCgtdphLh0B+4SpcEyaAfvYSbCNGg/bqPGwj5sMx+QZsI+bDNPQYdCYLYnrePbtgnvf%0ALvk6LVx4+dmYNnMSfF4//vTbx3v1PgBgaPwXy6Hd1RDUakT9QQQb3b2+Hg0eTz75JFwuF04++eRW%0AQ+lXr16d7qVljapd8pntpROHJW577+31mFQmb9Owjxgy6Pf/KZRM56SyIa33ASoB4G4GgNkkO/7V%0AU1J4DssBoGAyQYzGYM23Iaekd+Ms/v3Cf7Dz272w2iz42a3XJW4XI2F4Du6F58BuxIIBCGo1DIXF%0AcEyYCuvIsdDn5kOt07fbKCIIAtQGIwx5hbCNngD7+CnQ5xYAgoCozwP33h3wVR2CGIsCkAdE3/Hb%0An0OlUuHt1z/A55/0bjabkgWtraiFMd5JqPxdUXZrbyC9JEm4+uqr0720rCDGxEQJWMkASpKED975%0AGJPK5GDIPjJ79uvaR8jvdWJpCTZ+uhl+nzy+qmTMUEAQ4K5zwdvUtmJCgxMDQOo2JQPo9MpHBg2f%0AMrJXHbtNjU785Y9PAwB+esu1yM1zQJIkhJoa4Nr9DSJuJwAB+vxC2MdPham4FCptz/d7qfUGmEuH%0Awz5+KnQOOVANNdTBvftbRLxyhm7ilHH4n6UXAAB+d/cKhEPhHr+O2W5OzBeLqOQytqeCZ2sSpVtd%0ARS3CgTB0Rj0Khsnz/r79ehdc9U6MLJTLofYRg3//n8IytAAqrQY2oxGFFktiIL7epEfhcPnvRwmY%0AafBjAEjdEgtH4DsqjzepOCB31I2Y1rsN7X/+w//C7fJg/KQxuOT750ESY/BVHoCv8gCkWAxqowm2%0AcZNgHjIMql5257ak1ulgGTYK1lHjoNLp5Szj/t3wVx+GJEn48S+uQV5BLg7uq8D/PfOvXr3GyOmj%0AAAB19fJwaXclM4BE6XY4vv9v6PhSqNTyr7v33/4YE4YWQ61SwZBrh95uSecS+5VKrYZtmDwKZ1LZ%0AELz1+vuJ+5R5rlU7K9OyNup/DACpW7xVtYAkQWc1o2KXPDC0N/v/tm/dgZdffAMAsPy+myBEo3Dv%0A2YGwUx4wbSwaAtuYidAYjElbu0JrscE+dhL0ufI3/2BdDTwHdsNs0mPZ7TcAAP725+dQXdXz4G1E%0APADc+00lIAgIu70Iufp+0ggR9V7lDmX/X3P59903PsRkZf9fFnT/Hkt5z1OGDcXHH25MnIhUFt8j%0AeWj7wXQtjfoZA0DqFqX8K1jMEKMx2ArscBT1bHK+KIr43d2PQpIknHvhGZg6cQTc+3YgFgpC0Ghh%0AHTUexqLUHsguqNUwl46AZdgoQKVC1OuBe88OnHXWiZg5ZyqCgWCvGkKGTR4OlVqFpqNO6HPtALgP%0AkCjdDic6gOXg5uvyHag8WIUZI+U/O0Zl30xGxxg5GB5XUgydoMIH734CoPlL7JE9VQj6gmlbH/Uf%0ABoDULUpJ0+2X98gNn9rz/X+v/estbC/fAZPZiGU3XwnPgT2QYjFoTGbYx06C1mJN+ro7onPkwjZm%0AYouS8C7cc+9PoFarsfbNddiw/suuL9LyekZ9opMusQ+wkvsAidKlsboRzqNNUKlViQaQ/778LkYW%0AFcBuMkKl08qz8bKMwWGFqSAHKpWAaSNKE2Vge4EduUPzIIkSDn19IM2rpP7AAJC6FA2F5RIwgP27%0A5PN/R80c3aNruF0erHjwKQDAij8tg8pdL5eU7TmwjhoPlbbnpyv0lcZglMvNZgsgirDHfLj77usB%0AAA/8+tEeN4Qo36Dr6uQuOtfBas4DJEqT/V/tBSCPf9Gb9IhEonj7Px9gZjz7lzO6FCqNOp1LTJuc%0AcfLkgpkjhmHjJ5vR2OAEAIycLn+uH9i6P11Lo37EAJC65D54BJIoQms14/C+oxBUKoyZPbZH13j8%0AoWfgcXnw+3uuw7hSuSPXUFgM87BRaZ3BpdJoYB05Djp7LgAJ35k1Gjf88Ls4tL8Szz39Uo+upXx4%0A7vq6AoJahZDTg2CjKwWrJqKu7N8iB4CjZ40BAHy6biOcTS7MHiM3rylBUDbKGScHwVOGl0ItAG++%0A9h4AYOQM+UvsgfJ9aVsb9R8GgNQl5z55LEAkPopl2ORhMFpN3X7+N9t24tXVb+J3d/4Qc2ePByDA%0AXDoCpuLSlO736y5BpYJ52EgYCuRRLv9z4Xfwy59ehqcf/2ePGkJKJ5TBZDPB5/ZD47ABAJx7OVKB%0AqL/FIlEc3CZnsUbNlAPAN15ZiyE5DhRYLRDU6qzc/6cwFeZCb7dAq1ZjUulQrFn1X0iSJG/tUQlo%0AOFwPdwOH2Q92DACpU5IkJQLAqqomAMDY48d3+/nRaBR/vPcv+MO9P8LxsycAggrWkWMSnbiZQhAE%0AmEpKYRoqfzM+Z9EJuO1nl+Lh3z3Z7Wuo1CqMPWECAMDljwAAmvZxpAJRfzu8sxLhQBgmuxnFo4rR%0AUN+ED979JFH+tY8ogVrf/9tOMoUgCMgZK/9dzBk7Evt2H8DWzd/AaDGiZLTcJXyQZeBBjwEgdcp/%0AtAERXwAqrQa7th0CAIw7fkK3n7/mn6/h/125CFMnjYQkqGAdNQ5aqz1Vy+0zQ14hLMNHQwLwnfnT%0AsGjueHy27otuP3/CXPlIu13b5aDZe/goosFQKpZKRB3YFy//jpo5GoJKhVdfehORcAQLp8qfXdlc%0A/lXkjh8BAJg1ajh0Gg3WvPgfAMCIeBl43+Y96Voa9RMGgNQpJfsnWC2IRUXklxUgd0j3Dk6vqTyC%0AScVmjB09FKFIDPYxE6A1Z/7QVZ09B7ZR4xCOxDB7+lho3bUIxY9M6srIGaOgM+pQX+OExmqGJEpw%0AHTiS4hVTpnryyScxbdo02Gw22Gw2zJs3D2+99Va6lzXoKQ0go2aOQSwWw7/++TpGFOQhz2SCSqNO%0ABD/ZzFJaCL3DCo1KhVmjhuGd/3wIt8uDsXPkCs+eL3cjGo6keZWUSgwAqVNNe+USZn2jHAB1t/wb%0ACwYQqNiLoSX5aHR6kD9pKjTG7u8bTDetxQbjsFFwe/wYNbwY1du2IBbuuitYo9NizOxxAICAKO9v%0AdO5lGThblZaW4ve//z02bdqETZs24dRTT8X555+Pb775Jt1LG7ScR5tQs68aEASMmjkGH3/4OY4c%0ArsHJ0yYBAHLGD4fG0POjJQcbQRCQP0XeH3nazKkIBkN4fc07KB1fCmueDeFACPvZDDKoMQCkDgWb%0A3PBV1wOCgG++kveDTD5papfPi/p9aNi5HXarCYcqj0IoLIN2AAV/CntBAQ66RdTWOWEz69G4czti%0AwUCXzxs/Ty4D798rN5A07a2EGI2mdK2Umc477zycffbZGDduHMaNG4f7778fFosFn3/+ebqXNmh9%0As/5rAMCIqSNgybHgxedehUatxvFj5dJmwdSeTTDoCykWQ8TrRrC+Fr4jFfAc2gf3/l1w7d0B994d%0AcO/bBc/BvfBVVSBQV4OwxwUx0n9Zt4Ip8uSC4bk5yDGb8Pwz/0JMFDFhvhws7/j0235bC/W/vh+0%0ASoNW/Tfytz/BbEIgEEHhiCIUj+p8cGrE64bnwF5oVAJ27anE1kONuOGcc/pjuSnxnbO+g7t//ltc%0AvGg2hpUWwr1vF6wjx0JjMnf4nDHHjYPWoEPF/lpMHDkBsWAITXsrkTehd2cnU1uSJCEQSM9pBUaj%0AoVfd67FYDP/617/g8/kwb968FKyMgOYAcPJJ07Dr273YsO4LHDd6BLSCAJ3NDNuw4pS9tiRJiPo8%0AiLhdiHjd3frC2B6VTg+txQatzQ6txZayUVl6hxXWsmJ4KmtwyswpePmTL/DuGx9hyoJJ+PI/n2P3%0Axp2IRaJQaxkqDEb8r0rtkiQJ9dvlAPBwtTzLbtppMzp9TtjVBG/FfkCSsGXbXjz5f2/j/179a6qX%0AmlKCIOCny/8frrrw/+HuX1yB8WPL4N6/C9YRY6C12Np9jt6kx6SFU7B17VdwRwALgPqv9zEATKJA%0AIIi5E89Ky2t/vuNtmEzdP6v666+/xrx58xAMBmGxWPDKK69g0qRJKVxh9qqrqEXtwaNQadSYMH8i%0A7rrtQQDABSedAADInzI66cGUJEmIBXwINTUg7GyCFGud7VdpdVAbTVDr9FDpdBDUmsQaJEmCFI1C%0AjIQhhkOIBvwQwyGI4RBCjXUINdYBKhV0Ngf0eQXQmCxJH51VMHUMPJU1OHXaJLzy6ZdY+ddVePG/%0AT8GSa4W30YMDW/djzHHjkvqalBkYAFK7vEfqEHJ6IKjV2LX9IASVClO+M73Dxwcb6uCvkruE12/Y%0AhvsfXoX/feERGI2G/lpyyhQW5eP6m3+An9+xAvff9UPMnDoGngN7YBk2Cjp7++chzzhjFrau/Qrf%0Abj2E46cUw7n/MCK+ALTm7gcONDiMHz8e5eXlcDqdWLNmDa666iqsW7eOQWAKKNm/0TNHo7qmFmvf%0AXIchuQ4UGYyAIKBgWvICGUkUEWpqQKihtlWmT1Br5Myd1Q6t2drjU47EWBRRrxcRrxsRdxPESARh%0AZyPCzkao9Qbo8wqhy8mFSp2cX9+5E0ei4sMvgUAIx48fjY3f7sXnn36FCfMmYtMbX+Cbj7czAByk%0AGABSu5TsX0SrQ0yUMOa4sbDktO3glSQJwboaBGqqAADvfvQVfv/IC7j6+u9hxnFT+nXNqXT+pYvx%0A0Xuf4rZf/y9+f+91mDV1NLyH9sFcOqLdmYalE8qQX1aA+so6wGQE/AE0fLsfxXMmp2H1g4/RaMDn%0AO95O22v3hE6nw5gx8mb74447Dl9++SUeffRR/O1vf0vF8rKWJEmtyr9PP/48JEnCVWefCgDIHT8c%0ABkffzxsXY1GEGuoQrD8KSdnbKwjQ2XOgz8mDxmLrU5ZOpdZAZ3dAZ3dAGlKGmN+HUFM9Qk2NiIWC%0A8B+pgL/6MPR5+TAWFEOl7VtDi1qrQeHMCTiyYSsu/c48bNy5F4/96Wk8+OAd2PTGF9jxyXaccc1Z%0AMNkG3j5u6hybQKiNWDiChm/lpo8d38iB3YxFs9o8TpJE+KsqEsHf+59+jd899E+MGT8KN/78B/23%0A4H4gCALufuCXsDps+OWdf8WOAzUAAN/hgwjU1rQ581cQhMTf2ZEaeaJ+3bY9PBs4SQRBgMlkTMtP%0AX0twkiQhFOJsyGTbv2UvmqoboTPqocrV483X3ofdZMQomzx3tOT4vn0hFaMR+KsPw7XjawRqqiBF%0Ao1BpdTCWlMIxcTosw0ZBa7UntUQrCAI0ZgvMpSPgmDQNpiHDoNYbAElEqL4Wzp1fw1d1CLFw3/49%0AFc2aAEGtgl2lxqThpdi+dSe+3bcXRaOKEQ1Hse39LUl6R5RJGABSG7VbdyMWCgM6LWpqXMgdktdm%0A+LMYjcJzYI+8RwXAV7uP4De/XwmjyYg/Pn4PdPrBN2YhN8+B3/zpV4iJIv7fz/6II065CSFQcxj+%0Aw4cgiWKrx089ZQY0Og127TgCQa2Cv64JroOcCZhNbr/9dnz88cc4ePAgvv76a9xxxx346KOP8P3v%0Afz/dSxt0Nr72GQBg+ukz8cjv/wZRFPHD8xcBkgRraREsQwp6dV0xFoW/pgrOnV8jWFcDSYxBrTfA%0AXDYC9glT5CycJvXFNJVaA0N+IWzjJsuNaGYLIEkINdTBtXM7fIcP9joQ1FlMyJ8kdwRffe7pAIC/%0A/PFpzDzzOADA5re+bPP5RgMfA0BqRYyJqPlSnlG2v8IJAJh74QKo1M3/VGKhINx7dyDq9QAqFQ65%0AovjFLQ8DAO7+3S8wcvSwfl93fznx5BPwo58sAQD88LrfwK+Ru4FDTfXw7N8NMdo8wsFsN2PmotmI%0ARkU0+mMAgOrPv+7/RVPaHD16FEuWLMH48eNx2mmnYePGjXj77bdxxhlnpHtpg0pdRa08/FkQIOZo%0AsPHTzch32DA5X96eUXx8z7deSKKIQF0NXDu/RrC2GhBFqI0mWEaMgW3cZOhz8iEI/f8rVBAEaK12%0A2EZPgHXUeGgsVgASQo31cO3aDl9VRa9GySh/RzkiMH3cKFQcrMKOqoPQmw1oqm7EvvhwbRo8GABS%0AK407DyDs9gEaDQ7sr4PZYcG0U5ubPyJeN9x7d0AMh6DS6uDW2HDjDfdCkiRc+v3v4pwLB/8vthuX%0A/QAnLJiNYCCI62/4DZBXAkGlRtTvhXvPDkQDzaeGzL3oRKg0amzfVgkIAtyHquGtrk/j6qk/PfPM%0AMzh48CBCoRBqa2vx3nvvMfhLgS9el+cqjp0zDo/9ZSUA4OffuwBSNAbzkILEubfdIUkigg11cO78%0AGoHqw5BiMaj0BliGj4ZtzETobI6kd+L2ltZihW3UeFhHT4DGbI1nBOXSsL/6cI/mj5oKchKDoa+N%0A75t8/JG/Y8wJcgPIxtc2JP8NUFoxAKQESRQTGarDRz0QJQnHf3cuNDqtPHft6BF49u+GFItBbTJD%0AzBuCH193N3xeP2afMB2/uudnaX4H/UOtVuPBv9yNoWUlqDxUhZ//7AEYykZBpdNDjITh3rsToaYG%0AAIC9wI7pp81EMByDOyzv/zvy+bZ0Lp9oUHHVufD1h+UAgP2uGlQeqsLk0cNRKKgBAMNPndOtgE2S%0AJISaGuDa9Q38VYcgRSNQaXUwl46Afdxk6Ow5GRP4HUtrtsA2ejysI8dBbTIDkohgPHsZOHoEUizW%0AreuUnjQTgloNQyiKC047EX5fAO9t+gIqjRoHyvfjwFaeDDKYMACkhLpte+Cva4IkCNiztxbWXCvm%0AnHsCxHAYnv27EDgq71/T5eRBVVCK//eD5ag8VIUhpcV46Mn7oNX1bNzBQJab58Djz/4eVpsFWzZ9%0AjTt/9RDMI8dCY7EBkghf5QF4K/ZDjEUx/5KFUKlV2L5dPle5adchuCtr0vwOiAaHD59bi2g4Ckdp%0AHlb963UAwM8uOReQJOSMGwZraVGnz5ckCWFXE9x7voWv8gDEcAiCRgPTkDLYx0+BPjc/YwO/Y2mt%0ANthGT4Bl+BioDUZIYgyBo0fi+xePdrmPT2+zoHiOPJ7ou7OmwWwy4uNPNsIxWi6lf7ByLRvZBhEG%0AgAQAiAZCqFy3GQCw71ATolERp/3gTCASgGvPt4j6vIBKBXPZSKjzS3DTdXdix/bdyMlz4Mnn/ojc%0APEd630AajBo7Ag//9TfQaDVY++Y6/Pq2P8E0bBQMhfJpKWFnI9y7v4XFqsXcC+bD54/gaLxx5NC7%0An3NTNVEfVe2qxPaPtgEC8P7XXwIAlv3gUqjcPghqNYadfFyHz5UkCRGPC+69O+E9tA+xYACCSg1j%0A8VA4xk+FIb8oZSdwpJIgCNDZHbCNnQRz2UiodHpIsSj81ZVw7foawYY6SFLHnz1D5k6F1mJEzOvH%0AnT/6HgBg1ZtvQqPToHrvEez4lOdYDxYD7183pcThj79CNBBCWBJw8HATRk4fiRGjbfAe3AspFoXa%0AaIJ97CSE1Xr8v6W/xKbPy2G2mPDkP/44qJs+unLCgln40+P3QKNR47+vrMU9t/0RuvwiWEePh0qr%0AgxgJw7NvJ+acPgE5JTnYsesoJEGAv64JR7/ame7lEw1YYkzEu//7FgDArQphX2UlZkwei0nxE3rK%0ATp4NQ6693edGfB549u+G58AexAI+QFDBUFgM+4SpMBaWQFCr++19pIogCNDn5ME+fjJMQ4fHP48i%0A8FcdgmvXNwg1NbSbzdMY9Bi1eAEAID8s4sKzvgOXz4sDbvls87XPvI2At3dH3FFmYQBIcO47nAhG%0Atn1zBGOmleKsy6cj3CQ3K+jzC2EbPQFOtx/Xfu/n+OqLbbBYzXhi5R8waSonxJ965kI88OidUKlU%0AeP3fb+PmH92JiKCBbdwk6By5AIBIYy0uvfE7KCjLwc598t9r5frNCNQ707jy5GN5KLMNpv8+n/57%0APap2HYYkAB99/RVyHDb87PyzIEVjsA4rRvFxrU9akSQJYbcL7n074dm3C1GfBxAE6PML4ZgwFabi%0A0n4Z59LfBEEFQ14B7OOnwDSkDIJaAzEcgq/yANx7vkXI2djm34VjdBkKpsuf7d+dMgnjRg/HF3u+%0ARUSIwVPvxttP/jcdb4WSjAFglgu5vNj3n/UAAGdUxHcunY0zLpsFQRKh0htgHT0e5iHD8O323fif%0A865LlH2feXEFZs6ZmubVZ44zzz0Vjzz1W+j1Oqz/4DP88LKbUFNdD8uwUTAPGwVBo4FGJeKCaxdg%0A0nfGISABYjiK3a98gFio5yMbMo02ftyV3+/v4pGUTsp/H20PjyfLNIe+PoD1L3wIAPiiYieiEPHg%0Aj69CrMkDjUGP0ecsTOzbkyT5yDb3nm/hPbhH3s4iCNDn5sM+fgrMQ4b1+Li2gUhQqWDIL4JjwlQY%0Ai4dCUKkRCwbgq9gvj7qpO9qqWWT4qcfDkGtH1BfAry49D1abCet2b4UE+cSV7R+xmW2gE6TB9JWw%0An7ndbtjtdrhcLthstnQvp8eiwTB2vvg2Il4vbKMKkFMaP9dWEGAsLIGhoBgQBLz0/Gv4028eRygU%0AxojRw/Dnp3+HEaPK0rv4DLV183b89Jrb4WxywWa34neP3IGTTpsHMRZFoKYKoQZ5cHYsJsJV0QjX%0AgXpYy0ow9sJTBuR+o5aqq6vhdDpRWFgIk8k0YDbOZwNJkuD3+1FbWwuHw4GSkpJ0L6nXmmoa8Y9b%0An4a3yYsDjTXYXLUbD//yBpg9AQhqFSb+z1mwlhUhFg4j1FiHUGM9JGU+p0oFQ24BDAVFfT5CbaAT%0Ao1EE648i1FAHKSaPixFUauhz86HPLYDaYECwyY1vnvsvooEQkGvDskefwTBzPiYXjYBaq8EV9y3F%0A8Ckj0vtGemmg//5OBgaAfTCQ/wFFAkEceOMjGGxamIvksyslSYLG6oCldDjUOh2OHK7Bfbc/hA3r%0AvgAAnHTqPDzw6J2w2tqeCUzNjhyuwS03/hrbt8pl9e9echZ+edePYXfYEA344a44CITkTIwkinBX%0AOSFKOoxcvBCqAbz3SJIk1NTUwOl0pnsp1AGHw4Hi4uIBG5w31TThH7c9DW+jB66gDx8f+hoP3vRD%0AGDzynrQx3z0J1tI8hBrqEPG4Es8TNBoY8gqhzysclGXevpBEOUMarD8KMRRM3K4xWaDPzUfIF8HO%0A1WshRWOAzYzbnvwHJuYOx1BbPrQGLZY+cA1KxgxJ4zvonYH8+ztZGAD2wUD8ByRGo/AdOQLfkcPQ%0AmZq/AR8+0IhR82fDUpAHn9ePZ/+6Cv946kWEQmHo9Trc9KvrccXVF0E1wLNU/SUcCuPRB5/C83//%0ANyRJQk6uHdf9bCkuveK70Ol1qNtXgdodu1AyLKf5Ob4IbKNGwlhQAEE1cAPBWCyGSC9OIqDU0mq1%0AUA/gLxiHd1XihXueQ9gbgjvox25PJW698gKofSGYCy0onj0WarXYqoypMVuhzyuQhzfzs6tTSlf0%0AscEzVCoIaj1qvtoLb7UT0Ovx+H/XwhY2o9DigKBR4aJbLsXEBT0/bSWdBuLv72RjANgHA+UfkBgJ%0AI+xyIuxuQsTrgfLdX4yJ2LvtMCoOunHOTZcgEA7hxedexap/vAyP2wsAmDN3Bu747c8xauyItK1/%0AINu6eTvuue2P2LfnIABgSGkxvv+Di3HBZWcj4g3h3SdewYTpJSgbV9giKyOPcdDaHNBa7cxYUFYT%0AYzG8/rf/4Ou3NkOAAE/Ij9JJuTjjhCkw5ppgyrdCrW0ObAWNFnpHbqKMST0nRsIINTUg1FgPscX5%0AwpIowd/gha/Wg007DuKrDfuRa5R/9w2fOwZX3PZ9qDUD40vGQPn9nUoDJgB84okn8Mc//hHV1dWY%0APHkyVqxYgYULF3b4+HXr1mHZsmX45ptvMGTIENx666244YYbWj1mzZo1uOuuu7Bv3z6MHj0a999/%0APy688MJurylT/wGJkQiifi+iPi8iPg9igdYb80PuAGr21GL9e7swau4kaIZZ8NZ/PsDHH3yOWPzb%0A8/BRZbj5tutw6pkLB2y5KFNEIlG8+tKb+OuKlairlU8IMZqMOO3ME3H6opNQu6kCnsM1mH/KOOSP%0AzIfW1HpvksZkgdZqg8ZkhtpkhkrNgJAGP78vgNef+Q92f7QdJcU5KBrqQNEIO4aPLm5VvQDkoE9n%0Az4HOkQONycLPrCSRJAkxvw9htxNht7NViRgAouEoqg7V4cjeRhzYfxTl9ZVYfMmZOPPcU2CxmtO0%0A6u7J1N/f/WlABICrV6/GkiVL8MQTT2DBggX429/+hqeffhrffvsthg1rO4PuwIEDmDJlCn70ox/h%0A+uuvx6effoobb7wRq1atwsUXXwwA+Oyzz7Bw4UL85je/wYUXXohXXnkFd999Nz755BOccMIJ3VpX%0Auv8BSbEYYqFg65+Av9U3NoXGZAb0Zmz6v/dQXenEwXoPqmJOfL5tG6KR5vMip82chKuu+x+ceuaJ%0AA7pclImCwRD++8q7+Ocz/05kBAHAYNBj4czZyI8ZMbrEhrETimEttsFcaIXeZmxzHZXeAI3RBLXB%0ACLVOD5XeALVeP6DLxpTdJElCOBBE5b4DOLR9L0JODxxmIwqKHcgptLTZeiKJEiSoYSougtZqh8Zk%0AZtDXD2LBAMJuJ/xHj0KKhqFSty2rV1XX42DFUYRFIL+kGBOmT0R+idx0k0n/jdL9+zsTDIgA8IQT%0ATsCsWbPw5JNPJm6bOHEiLrjgAjzwwANtHn/bbbfh9ddfx44dOxK33XDDDdi6dSs+++wzAMDll18O%0At9uNt956K/GYs846Czk5OVi1alW31pWqf0CxcAhiKAgxFoMUi0KK/18xGoUYiUCKhCFGI52e7xhT%0AaXCk1okDFUfx1ba92L37EKoqq+GAEVq1GvsaqiFB/k8/YvQwnHLGAnz34rMwetyIpL0Pap8kSdj2%0A1Td487X38N5b6xNZQfX/b+/Oo6K6rziAf99sLKNAwr6FLYqiqAjVAEfhRIJGE+G0VdJw1GiSmq2i%0A2CgeTIHWlGOsKdGqSali2mgkNWqbFlMwAqJM8EAgsUKqQQwuIKKCKLLO7R/I05EBmXFYhrmfcyYw%0Av/ebH/e+ib+583tv3ggSjLFzhb+rByZ4O8LJTgkzpRmUDqNh/pgS5jYWUCjNeh1XkEohyOSQyBWQ%0AyOWQyOQQpLKudomk66dUCkFy974gAQQBEAQIkq6fgDCsJmk2vBERQNT1zRJEIDUBpAYRgdRqdLS1%0Ao7XlDtrutKLtzh20t7SitfkOOlpbgY5OyKUCzM1lsLQ06/PQYUdrO1obW9DR1gkLezvY+Y+DjA/v%0ADqnO9g5cKz+D25dqIVMAitEWkFv0cTkdQeiak2Syuz/lkMhk9+ak++epu3MU7s5T3dsMiQtAYNgf%0AS2pra0NJSQkSEhI02iMjI1FYWKj1MSqVCpGRkRpts2fPxs6dO9He3g65XA6VSoVVq1b16JOWltZr%0ALK2trWhtvbe61tjYdaLszZs3dUnpoZqvXELL1Sv96itIZZDeXQHqWgkyh8xSia8OH0Py2k09+t+U%0ASeEzxgvPPf0MJvqPg3+AH57wdL233cC5MO28xjyBN3+9DG+sXorKM1UoLvoW/yv/Af+rqMRnZcdg%0A9z8reDxmj8le7nC1t4LNaAvIZBIIcinMrc1hNtoCcqUCckszKCwVkCgMt/pHajVIjbsv5nfbcO93%0ArfdJ7Ni1ddi/rTRuj1SiC3f/I3T/2jXavbpfuPd79zZt/QRA0LIC9LA/bS4BYAEAXf/PEtS43dL1%0AKd6Olg60N7eivbkN7bfb0N7cConcDEoXB9h4u+NxV3sIgoDmtjagrU23vJnBmXu5wdzLDbfrruPm%0ApauwH+ONjjvNqLt0GfWXatF2pxlPersB6k5oTBi6/h17J1g6GvaTxt2vdUawBjZghn0BWF9fj87O%0ATjg6an6ht6OjI2pra7U+pra2Vmv/jo4O1NfXw9nZudc+vY0JAKmpqUhJSenR7u5uXNfE++58AQ7m%0ADHUUrF++HuoAGGNs5GpqaoK1tfavDBzphn0B2O3Bw1JE1OehKm39H2zXdcx169YhPj5evK9Wq3H9%0A+nXY2toOi8NmN2/ehLu7Oy5cuGAyS9qmlrOp5QuYXs6mli9gejmbWr7A8MuZiNDU1AQXF+O7hqGh%0ADPsC0M7ODlKptMfKXF1dXY8VvG5OTk5a+8tkMtja2vbZp7cxAcDMzAxmZprnYNnY2PQ3lUFjZWU1%0ALP6BDSZTy9nU8gVML2dTyxcwvZxNLV9geOVsqit/3Yb9lTEVCgUCAwORk6N5zDInJwchISFaHxMc%0AHNyjf3Z2NoKCgsTvwOytT29jMsYYY4yNFMN+BRAA4uPjsWjRIgQFBSE4OBh//vOfUV1dLV7Xb926%0Adbh06RL++te/Auj6xO+f/vQnxMfH49VXX4VKpcLOnTs1Pt0bFxeHmTNnYuPGjYiKisI//vEPHDly%0ABMePHx+SHBljjDHGBotRFIAxMTG4du0afvvb36KmpgYTJ05EVlYWPDw8AHR9CX11dbXY38vLC1lZ%0AWVi1ahW2bdsGFxcXbNmyRbwGIACEhIRg3759WL9+Pd555x34+PggMzOz39cAHI7MzMyQlJTU4zD1%0ASGZqOZtavoDp5Wxq+QKml7Op5QuYZs7DnVFcB5AxxhhjjBnOsD8HkDHGGGOMGRYXgIwxxhhjJoYL%0AQMYYY4wxE8MFIGOMMcaYieEC0MjduHEDixYtgrW1NaytrbFo0SI0NDT02r+9vR1r166Fv78/lEol%0AXFxcsHjxYly+fHnwgtbR9u3b4eXlBXNzcwQGBqKgoKDP/vn5+QgMDIS5uTm8vb3x4YcfDlKkhqFL%0AvgcOHMAzzzwDe3t7WFlZITg4GP/5z38GMVrD0PU57nbixAnIZDJMmTJlYAM0MF3zbW1tRWJiIjw8%0APGBmZgYfHx/s2rVrkKJ9dLrmu2fPHkyePBmWlpZwdnbG0qVLce3atUGK9tEdO3YMzz//PFxcXCAI%0AAg4dOvTQxxjzvKVrviNl3jJ6xIzanDlzaOLEiVRYWEiFhYU0ceJEeu6553rt39DQQBEREZSZmUnf%0Af/89qVQqmj59OgUGBg5i1P23b98+ksvllJ6eTuXl5RQXF0dKpZJ+/PFHrf3PnTtHlpaWFBcXR+Xl%0A5ZSenk5yuZz2798/yJHrR9d84+LiaOPGjXTy5Ek6c+YMrVu3juRyOX3zzTeDHLn+dM25W0NDA3l7%0Ae1NkZCRNnjx5cII1AH3ynT9/Pk2fPp1ycnKoqqqKioqK6MSJE4MYtf50zbegoIAkEgl98MEHdO7c%0AOSooKKAJEyZQdHT0IEeuv6ysLEpMTKTPP/+cANDBgwf77G/s85au+Y6EeWsk4ALQiJWXlxMA+vrr%0Ar8U2lUpFAOj777/v9zgnT54kAA99wR0K06ZNo9dee02jbdy4cZSQkKC1/5o1a2jcuHEabcuXL6en%0AnnpqwGI0JF3z1cbPz49SUlIMHdqA0TfnmJgYWr9+PSUlJRlVAahrvocPHyZra2u6du3aYIRncLrm%0Au2nTJvL29tZo27JlC7m5uQ1YjAOpPwWRsc9b9+tPvtoY27w1EvAhYCOmUqlgbW2tcfHqp556CtbW%0A1igsLOz3OI2NjRAEYdh9r3FbWxtKSkoQGRmp0R4ZGdlrfiqVqkf/2bNno7i4GO3t7QMWqyHok++D%0A1Go1mpqa8Pjjjw9EiAanb84ZGRmorKxEUlLSQIdoUPrk+89//hNBQUF477334OrqirFjx+LXv/41%0A7ty5MxghPxJ98g0JCcHFixeRlZUFIsKVK1ewf/9+zJs3bzBCHhLGPG8ZgrHNWyOFUXwTCNOutrYW%0ADg4OPdodHBxQW1vbrzFaWlqQkJCAF198cdh8QXe3+vp6dHZ2wtHRUaPd0dGx1/xqa2u19u/o6EB9%0AfT2cnZ0HLN5HpU++D9q8eTNu376NhQsXDkSIBqdPzmfPnkVCQgIKCgogkxnXFKZPvufOncPx48dh%0Abm6OgwcPor6+Hm+88QauX78+7M8D1CffkJAQ7NmzBzExMWhpaUFHRwfmz5+PrVu3DkbIQ8KY5y1D%0AMLZ5a6TgFcBhKDk5GYIg9HkrLi4GAAiC0OPxRKS1/UHt7e144YUXoFarsX37doPnYSgP5vKw/LT1%0A19Y+XOmab7dPP/0UycnJyMzM1PrGYDjrb86dnZ148cUXkZKSgrFjxw5WeAany3OsVqshCAL27NmD%0AadOmYe7cuXj//fexe/duo1gFBHTLt7y8HCtWrMBvfvMblJSU4Msvv0RVVZX43e8jlbHPW/oy5nnL%0A2BnX22cT8dZbb+GFF17os4+npye+++47XLlypce2q1ev9ng3+aD29nYsXLgQVVVVOHr06LBb/QMA%0AOzs7SKXSHisFdXV1vebn5OSktb9MJoOtre2AxWoI+uTbLTMzEy+//DL+/ve/IyIiYiDDNChdc25q%0AakJxcTFKS0vx1ltvAegqkIgIMpkM2dnZePrppwcldn3o8xw7OzvD1dUV1tbWYtv48eNBRLh48SLG%0AjBkzoDE/Cn3yTU1NRWhoKN5++20AwKRJk6BUKjFjxgxs2LBhRK6GGfO89SiMdd4aKXgFcBiys7PD%0AuHHj+ryZm5sjODgYjY2NOHnypPjYoqIiNDY2IiQkpNfxu4u/s2fP4siRI8N2glEoFAgMDEROTo5G%0Ae05OTq/5BQcH9+ifnZ2NoKAgyOXyAYvVEPTJF+h6B/3SSy9h7969RneelK45W1lZ4dSpUygrKxNv%0Ar732Gnx9fVFWVqZxPuxwpM9zHBoaisuXL+PWrVti25kzZyCRSODm5jag8T4qffJtbm6GRKL50iSV%0ASgHcWxUbaYx53tKXMc9bI8bQfPaEGcqcOXNo0qRJpFKpSKVSkb+/f4/LwPj6+tKBAweIiKi9vZ3m%0Az59Pbm5uVFZWRjU1NeKttbV1KFLoU/clJHbu3Enl5eW0cuVKUiqVdP78eSIiSkhIoEWLFon9uy+n%0AsGrVKiovL6edO3ca1eUUdM137969JJPJaNu2bRrPZUNDw1CloDNdc36QsX0KWNd8m5qayM3NjX7+%0A85/T6dOnKT8/n8aMGUOvvPLKUKWgE13zzcjIIJlMRtu3b6fKyko6fvw4BQUF0bRp04YqBZ01NTVR%0AaWkplZaWEgB6//33qbS0VLzSwkibt3TNdyTMWyMBF4BG7tq1axQbG0ujR4+m0aNHU2xsLN24cUOj%0ADwDKyMggIqKqqioCoPWWm5s76PH3x7Zt28jDw4MUCgVNnTqV8vPzxW1LliyhsLAwjf55eXkUEBBA%0ACoWCPD09aceOHYMc8aPRJd+wsDCtz+WSJUsGP/BHoOtzfD9jKwCJdM+3oqKCIiIiyMLCgtzc3Cg+%0APp6am5sHOWr96Zrvli1byM/PjywsLMjZ2ZliY2Pp4sWLgxy1/nJzc/v8dznS5i1d8x0p85axE4hG%0A6Jo6Y4wxxhjTis8BZIwxxhgzMVwAMsYYY4yZGC4AGWOMMcZMDBeAjDHGGGMmhgtAxhhjjDETwwUg%0AY4wxxpiJ4QKQMcYYY8zEcAHIGGOMMWZiuABkzAS89NJLiI6Ofmi/5ORkCIIg3qytrTFjxgzk5+cP%0AfJBDLC8vD4IgoKGhocc2T09PpKWlDXpMjDE2ULgAZIxpmDBhAmpqalBTUwOVSoUxY8bgueeeQ2Nj%0Ao95jtre369Q+2IZLHCNBZ2cn1Gr1UIfBGHsILgAZMzH79++Hv78/LCwsYGtri4iICNy+fVvcLpPJ%0A4OTkBCcnJ/j5+SElJQW3bt3CmTNnxD7V1dWIiorCqFGjYGVlhYULF+LKlSvi9uTkZEyZMgW7du2C%0At7c3zMzMQEQQBAEffvghoqKioFQqsWHDBgDAjh074OPjA4VCAV9fX/ztb38Tx1q9ejWef/558X5a%0AWhoEQcC///1vsc3X1xcfffSReD8jIwPjx4+Hubk5xo0bh+3bt4vbzp8/D0EQ8NlnnyE8PBzm5ub4%0A5JNPdNqHuuT/xBNPYNSoUXj99dfR2dmJ9957D05OTnBwcMC7776rMW5jYyN++ctfwsHBAVZWVnj6%0A6afx7bffavQx5L7qXhn+wx/+AGdnZ9ja2uLNN9/UKIjb2tqwZs0auLq6QqlUYvr06cjLyxO37969%0AGzY2NvjXv/4FPz8/mJmZ4ccff9RpfzLGBh8XgIyZkJqaGvziF7/AsmXLUFFRgby8PPz0pz9Fb18J%0A3traKr7A+/r6AgCICNHR0bh+/Try8/ORk5ODyspKxMTEaDz2hx9+wGeffYbPP/8cZWVlYntSUhKi%0AoqJw6tQpLFu2DAcPHkRcXBxWr16N//73v1i+fDmWLl2K3NxcAEB4eDgKCgrEVaX8/HzY2dmJh6Vr%0Aa2tx5swZhIWFAQDS09ORmJiId999FxUVFfj973+Pd955Bx9//LFGfGvXrsWKFStQUVGB2bNn93sf%0A9jf/yspKHD58GF9++SU+/fRT7Nq1C/PmzcPFixeRn5+PjRs3Yv369fj666/FcefNm4fa2lpkZWWh%0ApKQEU6dOxaxZs3D9+nUAMPi+AoDc3FxUVlYiNzcXH3/8MXbv3o3du3eL25cuXYoTJ05g3759+O67%0A77BgwQLMmTMHZ8+eFfs0NzcjNTUVf/nLX3D69Gk4ODj0e38yxoYIMcZGvCVLllBUVBSVlJQQADp/%0A/rzWfklJSSSRSEipVJJSqSRBEMjKyooOHz4s9snOziapVErV1dVi2+nTpwkAnTx5UhxHLpdTXV2d%0AxvgAaOXKlRptISEh9Oqrr2q0LViwgObOnUtERA0NDSSRSKi4uJjUajXZ2tpSamoq/eQnPyEior17%0A95Kjo6P4WHd3d9q7d6/GeL/73e8oODiYiIiqqqoIAKWlpWn0yc3NJQBi7vffBEGgP/7xjzrlb2lp%0ASTdv3hT7zJ49mzw9Pamzs1Ns8/X1pdTUVCIi+uqrr8jKyopaWlo04vLx8aGPPvpoQPbVkiVLyMPD%0Agzo6OjTGi4mJISKiH374gQRBoEuXLmn8zVmzZtG6deuIiCgjI4MAUFlZGTHGjAevADJmQiZPnoxZ%0As2bB398fCxYsQHp6Om7cuKHRx9fXF2VlZSgrK0NJSQlef/11LFiwAMXFxQCAiooKuLu7w93dXXyM%0An58fbGxsUFFRIbZ5eHjA3t6+RwxBQUEa9ysqKhAaGqrRFhoaKo5lbW2NKVOmIC8vD6dOnYJEIsHy%0A5cvx7bffoqmpCXl5eeKK1tWrV3HhwgW8/PLLGDVqlHjbsGEDKisr+4yjW0FBgZh/983FxUUj3v7k%0A7+npidGjR4v3HR0d4efnB4lEotFWV1cHACgpKcGtW7dga2urEXtVVZUYuyH3VbcJEyZAKpWK952d%0AncWYvvnmGxARxo4dqxFTfn6+xv5UKBSYNGmS1v3JGBueZEMdAGNs8EilUuTk5KCwsBDZ2dnYunUr%0AEhMTUVRUBC8vLwBdL+ZPPvmk+JiAgAAcOnQIaWlp+OSTT8Rz+R70YLtSqdQag7b2B8d7cKzw8HDk%0A5eVBoVAgLCwMjz32GCZMmIATJ04gLy8PK1euBADx0Gd6ejqmT5/eI/eHxQEAXl5esLGx0WiTye5N%0Alf3NXy6X98hRW1t3zGq1Gs7Ozhrn13W7Px5D7au+4rw/JqlUipKSkh77b9SoUeLvFhYWWvcJY2z4%0A4hVAxkyMIAgIDQ1FSkoKSktLoVAocPDgwT4fI5VKcefOHQBdq13V1dW4cOGCuL28vByNjY0YP368%0AzvGMHz8ex48f12grLCzUGKv73LajR48iPDwcABAWFoZ9+/ZpnNPm6OgIV1dXnDt3Dk8++aTGrbvA%0AfVSGzr/b1KlTUVtbC5lM1iN2Ozs7AIbdV/0REBCAzs5O1NXV9YjJyclJ71wZY0OPVwAZMyFFRUX4%0A6quvEBkZCQcHBxQVFeHq1asaBURHRwdqa2sBAE1NTcjMzER5eTnWrl0LAIiIiMCkSZMQGxuLtLQ0%0AdHR04I033kBYWFivh1X78vbbb2PhwoXiBx6++OILHDhwAEeOHBH7zJw5E01NTfjiiy/ETw6Hh4fj%0AZz/7Gezt7eHn5yf2TU5OxooVK2BlZYVnn30Wra2tKC4uxo0bNxAfH6/XfrufofO/f9zg4GBER0dj%0A48aN8PX1xeXLl5GVlYXo6GgEBQUZfF89zNixYxEbG4vFixdj8+bNCAgIQH19PY4ePQp/f3/MnTtX%0A73wZY0OLC0DGTIiVlRWOHTuGtLQ03Lx5Ex4eHti8eTOeffZZsc/p06fh7OwMALC0tISPjw927NiB%0AxYsXA+haQTx06BB+9atfYebMmZBIJJgzZw62bt2qV0zR0dH44IMPsGnTJqxYsQJeXl7IyMgQV6+A%0ArnPbAgICUF1dLRYwM2bMgFqt7rGi9corr8DS0hKbNm3CmjVroFQq4e/v3+PQp74Mnf/942ZlZSEx%0AMRHLli3D1atX4eTkhJkzZ8LR0RGA4fdVf2RkZGDDhg1YvXo1Ll26BFtbWwQHB3Pxx5iRE4h6uf4D%0AY4wxxhgbkfgcQMYYY4wxE8MFIGOMMcaYieECkDHGGGPMxHAByBhjjDFmYrgAZIwxxhgzMVwAMsYY%0AY4yZGC4AGWOMMcZMDBeAjDHGGGMmhgtAxhhjjDETwwUgY4wxxpiJ4QKQMcYYY8zEcAHIGGOMMWZi%0A/g+dRgOuDQIue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8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5C3-942B-DCF0-02AA-A7C3AAF9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4" y="188640"/>
            <a:ext cx="8989258" cy="1296144"/>
          </a:xfrm>
        </p:spPr>
        <p:txBody>
          <a:bodyPr/>
          <a:lstStyle/>
          <a:p>
            <a:r>
              <a:rPr lang="en-US" sz="4000" b="1" dirty="0"/>
              <a:t>Visualization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C5E29DB-4B19-22C2-10F3-46FE983E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356" y="1916832"/>
            <a:ext cx="6192688" cy="4248472"/>
          </a:xfrm>
        </p:spPr>
        <p:txBody>
          <a:bodyPr>
            <a:noAutofit/>
          </a:bodyPr>
          <a:lstStyle/>
          <a:p>
            <a:r>
              <a:rPr lang="en-US" sz="1400" b="1" dirty="0"/>
              <a:t>Income Distribution:</a:t>
            </a:r>
          </a:p>
          <a:p>
            <a:r>
              <a:rPr lang="en-US" sz="1400" dirty="0"/>
              <a:t>The graph indicates that a significant portion of non-homeowners fall within the $25,000-$49,999 income range, as shown by the high blue bar on the left side. In contrast, homeowners have a more evenly distributed income range with a notable increase in higher income categories.</a:t>
            </a:r>
          </a:p>
          <a:p>
            <a:r>
              <a:rPr lang="en-US" sz="1400" b="1" dirty="0"/>
              <a:t>Higher Income Range:</a:t>
            </a:r>
          </a:p>
          <a:p>
            <a:r>
              <a:rPr lang="en-US" sz="1400" dirty="0"/>
              <a:t>Homeowners have a higher proportion of individuals earning $100,000+ (represented by the red bar) compared to non-homeowners. This suggests that higher income is positively correlated with homeownership.</a:t>
            </a:r>
          </a:p>
          <a:p>
            <a:r>
              <a:rPr lang="en-US" sz="1400" b="1" dirty="0"/>
              <a:t>Low and No Income Categories:</a:t>
            </a:r>
          </a:p>
          <a:p>
            <a:r>
              <a:rPr lang="en-US" sz="1400" dirty="0"/>
              <a:t>Both homeowners and non-homeowners have smaller segments in the low-income ($1-$24,999, represented by pink bars) and no-income (gray bars) categories. However, the proportion is slightly higher among non-homeowners, indicating that lower income levels are more prevalent in this group.</a:t>
            </a:r>
            <a:endParaRPr lang="es-AR" sz="1400" dirty="0"/>
          </a:p>
          <a:p>
            <a:endParaRPr lang="en-AU" sz="1400" dirty="0"/>
          </a:p>
        </p:txBody>
      </p:sp>
      <p:sp>
        <p:nvSpPr>
          <p:cNvPr id="7" name="AutoShape 2" descr="data:image/png;base64,iVBORw0KGgoAAAANSUhEUgAAAoAAAAHgCAYAAAA10dzkAAAAOXRFWHRTb2Z0d2FyZQBNYXRwbG90%0AbGliIHZlcnNpb24zLjcuMiwgaHR0cHM6Ly9tYXRwbG90bGliLm9yZy8pXeV/AAAACXBIWXMAAA9h%0AAAAPYQGoP6dpAACnnklEQVR4nOzdd3hc1bU28PdM7zPqki25914wuGBCNZgSOtwQbEggwEcKxCEQ%0A0wIkhJAEMAkl4UJwuARjEtMSqmk2YDDYWDYG9yZZlqw6vc853x9nzkiyujSjGWne3/PouddTzuwx%0AzmjNWnutLUiSJIGIiIiIsoYq3QsgIiIiov7FAJCIiIgoyzAAJCIiIsoyDACJiIiIsgwDQCIiIqIs%0AwwCQiIiIKMswACQiIiLKMgwAiYiIiLIMA0AiIiKiLMMAkIiIiCjLMAAkIiIiyjIMAImIiIiyDANA%0AIiIioizDAJCIiIgoyzAAJCIiIsoyDACJiIiIsgwDQCIiIqIswwCQiIiIKMswACQiIiLKMgwAiYiI%0AiLIMA0AiIiKiLMMAkIiIiCjLMAAkIiIiyjIMAImIiIiyDANAIiIioizDAJCIiIgoyzAAJCIiIsoy%0ADACJiIiIsgwDQCIiIqIswwCQiIiIKMswACQiIiLKMgwAiYiIiLIMA0AiIiKiLMMAkIiIiCjLMAAk%0AIiIiyjIMAImIiIiyDANAIiIioizDAJCIiIgoyzAAJCIiIsoyDACJiIiIsgwDQCIiIqIswwCQiIiI%0AKMswACQiIiLKMgwAiYiIiLIMA0AiIiKiLMMAkIiIiCjLMAAkIiIiyjIMAImIiIiyDANAIiIioizD%0AAJCIiIgoyzAAJCIiIsoyDACJiIiIsgwDQCIiIqIswwCQiIiIKMswACQiIiLKMgwAiYiIiLKMJt0L%0AGMhEUcSRI0dgtVohCEK6l0NERETdIEkSPB4PhgwZApUqO3NhDAD74MiRIygrK0v3MoiIiKgXKisr%0AUVpamu5lpAUDwD6wWq0A5H9ANpstzashIiKi7nC73SgrK0v8Hs9GDAD7QCn72mw2BoBEREQDTDZv%0A38rOwjcRERFRFmMASERERJRlGAASERERZRkGgERERERZhgEgERERUZZhAEhERESUZRgAEhEREWUZ%0ABoBEREREWYYBIBEREVGWYQBIRERElGUGRAC4fv16nHfeeRgyZAgEQcCrr77a6eOvvvpqCILQ5mfy%0A5MmJx6xcubLdxwSDwRS/GyIiIqL0GhABoM/nw/Tp0/HYY4916/GPPvooqqurEz+VlZXIzc3FpZde%0A2upxNput1eOqq6thMBhS8RaIiIiIMoYm3QvojsWLF2Px4sXdfrzdbofdbk/8+dVXX0VTUxN+8IMf%0AtHqcIAgoLi5O2jqJiIiIBoIBEQD21TPPPIPTTz8dw4cPb3W71+vF8OHDEYvFMGPGDPzmN7/BzJkz%0AO7xOKBRCKBRK/NntdqdszURENPhU7z2CXZ/vQMX2gxgxfRRO+t4p6V4SZalBHwBWV1fjrbfewgsv%0AvNDq9gkTJmDlypWYOnUq3G43Hn30USxYsABbt27F2LFj273WAw88gHvvvbc/lk1ERIPM0QM1eGbZ%0A3wBJAgBUfHMIExdMRsGwwjSvjLLRgNgD2BcrV66Ew+HABRdc0Or2uXPn4sorr8T06dOxcOFCvPTS%0ASxg3bhz+8pe/dHit5cuXw+VyJX4qKytTvHoiIhosyt/dDEgSikYVo3RiGQBgw5pP0rwqylaDOgCU%0AJAl///vfsWTJEuh0uk4fq1KpMGfOHOzZs6fDx+j1ethstlY/REREXYlGoti+bhsA4NSlZ2DRtWcD%0AAL5Ztw3OWmcaV0bZalAHgOvWrcPevXtxzTXXdPlYSZJQXl6OkpKSflgZERFlkz1f7ELAE4A114qR%0AM0ZjyLihGDF9FMSYiI2vfJru5VEWGhABoNfrRXl5OcrLywEABw4cQHl5OSoqKgDIpdmlS5e2ed4z%0AzzyDE044AVOmTGlz37333ot33nkH+/fvR3l5Oa655hqUl5fjhhtuSOl7ISKi7LPt/S0AgKmnzoBK%0ALf/qnX/JQgDA1ve3QIzF0rY2yk4Doglk06ZNOOWU5k6pZcuWAQCuuuoqrFy5EtXV1YlgUOFyubBm%0AzRo8+uij7V7T6XTiuuuuQ01NDex2O2bOnIn169fj+OOPT90bISKirONt8mLv5r0AgGmnzkjcPnLa%0ASOhNeoT8IdQerEXxaFagqP8MiADw5JNPhhTvmmrPypUr29xmt9vh9/s7fM4jjzyCRx55JBnLIyIi%0A6tCh7QcgiSKKR5Ugv6wgcbugUmHo+FLs37IPh3dWMgCkfjUgSsBEREQDVfWeIwCAoRPK2txXOnEY%0AAODwzoo29xGlEgNAIiKiFKreWwUAKBk7pM19Q8fLQeHhHRwrRv2LASAREVGKSKKI6r3VAIAhY4a2%0AuX/o+FJAEOA82gRvk6e/l0dZjAEgERFRijQeaUQ4EIJGp0V+WX6b+w1mAwqHyyeBHN7JLCD1HwaA%0AREREKXIkXv4tHl0MlVrd7mNYBqZ0YABIRESUIkoDSEk75V+FciwcG0GoPzEAJCIiSpFEA8iYtg0g%0AitJ4d3D13moOhKZ+wwCQiIgoBcSYiJp9cgNIZwFgTnEuNDoNYpEonEed/bQ6ynYMAImIiFKg4XA9%0AIqEItAYd8oa2bQBRqNQq5A7Jk59TVd9fy6MsxwCQiIgoBWoPHQUAFI0sSpz/2xElQGQASP2FASAR%0AEVEKNFY3AAByh3Sc/VPkDo1nAA83pHRNRAoGgERERCnQeKQRAJA7JLfLxzIDSP2NASAREVEKNCkZ%0AwJK8Lh+bVyoHgI0MAKmfMAAkIiJKgeYMYDcCwHgG0NvkRcgfTOm6iAAGgEREREkX9AXhd/kAADkl%0AXZeADWYDzA4LAO4DpP7BAJCIiCjJmqrl7J/ZYYHepO/Wc/KGchQM9R8GgEREREmmdAB3J/unUPYB%0AMgCk/sAAkIiIKMkajygjYLre/6dIdAIfZgBIqccAkIiIKMmalAaQnmQAOQqG+hEDQCIioiRrHgLd%0AgwygMgrmSAMkUUzJuogUDACJiIiSTGkC6ckeQHuhA4JKQDQchS/eQUyUKgwAiYiIkijkD8LnlAO4%0A7pwColBr1LDkWgEArlpnKpZGlKBJ9wKIeqthx34E6pxQ6bSwlhbCWlqU7iURESUGQJsdZuhNhh49%0A115gh6feDVedC0PHl6VieUQAGADSAOWtrsfe19Yl/iyoVZh+/SXQ28xpXBUREdBU0/Pyr8Je4MDh%0AHZVw17mSvSyiVlgCpgHpyOfbAADm4nwYcmyQYiKObv42zasiIkIieLMXOHr8XHuBHQBLwJR6DABp%0AwAk0ONG06xAAYNQ5J2LYqXMAALXluxELRdK5NCIiuOvlANAWD+Z6whYPGl3MAFKKMQCkAaf68+0A%0AgJyxw2AqyIFjTBkMuTbEQmHUbtud5tURUbZz17kBALb8ngeA9kJ7/BoMACm1GADSgBLxB1H/zT4A%0AQMncqQAAQRBQPGcyAKDmy285P4uI0spV5wQA2PJtPX6uPZEBdCZvQUTtYABIA4qnogaSKMJY4IB1%0AaGHi9oIpY6DSaRB2e+Gva0rjCoko27nre58BVMrGAU8A4UAoqesiaokBIA0onsNHAQDWsuJWt6u0%0AmkRA6Dlc2+/rIiICgGgkCp/TC6B3ewANZgP0Znl0jBJIEqUCA0AaUNyVcgBoa2fmn2WofJs3HiQS%0AEfU3T4MctGl0Gphspl5dg53A1B8YANKAEQ2F4a+V52tZ2gkAraXxDGAVM4BElB5K84Y1zwZBEHp1%0AjUQAyEYQSiEGgDRgeKvqAEmC3m5pd+CzZUgBIAgIu30IubxpWCERZbvE/r9elH8VNjaCUD9gAEgD%0AhudwDQB0eOSbWqeFuShPfiyzgESUBokZgL1oAFE0l4CZAaTUYQBIA4anUg7qrGUdn/mbKANzHyAR%0ApYFSAu7NCBiFvdARv5YzCSsiah8DQBoQxGgM3uo6AF0FgEojCDOARNT/kpEBtHEPIPUDBoA0IPjr%0AmiBFY9AY9TDkdvzBaolnAP21jYiGwv21PCIiAM17AO192AOoPNfT4IYY42B7Sg0GgDQgBOqdAABj%0AQU6nnXU6iwlaq6nVc4iI+ksyMoCWHCsElQpiTEzMFCRKNgaANCAEGpwAAGO+o8vHGvPkxzAAJKL+%0AFA6GEfAEAPRtD6BKrYLFIU868DYxAKTUGBAB4Pr163HeeedhyJAhEAQBr776aqeP/+ijjyAIQpuf%0AnTt3tnrcmjVrMGnSJOj1ekyaNAmvvPJKCt8F9UUiAxgP7jpjzJO/eQcbuH+GiPqP0gCiM+oSp3n0%0AliXXCgDwNPI0EEqNAREA+nw+TJ8+HY899liPnrdr1y5UV1cnfsaOHZu477PPPsPll1+OJUuWYOvW%0ArViyZAkuu+wybNy4MdnLpyRIBIDdyQDGH6NkDYmI+kPL8m9vh0ArrHlyBtHT4Onzuojao0n3Arpj%0A8eLFWLx4cY+fV1hYCIfD0e59K1aswBlnnIHly5cDAJYvX45169ZhxYoVWLVqVV+WS0kmRqKJwc4m%0AloCJKEO548fA9aX8q7DkWAAA3iYGgJQaAyID2FszZ85ESUkJTjvtNHz44Yet7vvss8+waNGiVred%0AeeaZ2LBhQ38ukboh0OgGJAkagx4aU9dlFSUDGHJ5EYtEU7w6IiKZt1EO1iy5SQgA4yVg5ZpEyTYo%0AA8CSkhI89dRTWLNmDV5++WWMHz8ep512GtavX594TE1NDYqKWs+TKyoqQk1NTYfXDYVCcLvdrX4o%0A9Vo2gHSnrKI1GaAx6gFwHyAR9R+lYcOSa+nztay5LAFTag2IEnBPjR8/HuPHj0/8ed68eaisrMSf%0A/vQnnHTSSYnbjw0mJEnqNMB44IEHcO+99yZ/wdQppZRryOv+WAVjngOew0cRaHDCXJyXopURETVT%0AsnXWHGufr2XNi2cAWQKmFBmUGcD2zJ07F3v27En8ubi4uE22r7a2tk1WsKXly5fD5XIlfiorK1O2%0AXmrWkwYQhTE+gyvADCAR9RMlWFPKt31hyWEJmFIrawLALVu2oKSkJPHnefPmYe3ata0e8+6772L+%0A/PkdXkOv18Nms7X6odTryQxAhYGNIETUz7yN8RJwTt9LwIk9gE4fxFisz9cjOtaAKAF7vV7s3bs3%0A8ecDBw6gvLwcubm5GDZsGJYvX46qqio899xzAOQO3xEjRmDy5MkIh8N4/vnnsWbNGqxZsyZxjZtu%0AugknnXQSHnzwQZx//vl47bXX8N577+GTTz7p9/dHHRNjMYSa5L2W3ZkBqEh0AnMUDBH1A0mSkpoB%0ANNtNEFQqSKIIn9OXGAtDlCwDIgDctGkTTjnllMSfly1bBgC46qqrsHLlSlRXV6OioiJxfzgcxi23%0A3IKqqioYjUZMnjwZb7zxBs4+++zEY+bPn48XX3wRd955J+666y6MHj0aq1evxgknnNB/b4y6FGzy%0AQBIlqHRa6OJHvHWHMgw61CSfpalSZ02ym4jSIOQLIhqWpw5YkrAHUFCpYMmxwNPghqfRwwCQkm5A%0ABIAnn3wyJEnq8P6VK1e2+vOtt96KW2+9tcvrXnLJJbjkkkv6ujxKISX7Z8ix9Wiwqs5mhkqrkWcI%0AOt09yh4SEfWU0gGsNxug1WuTck1rrhWeBjf3AVJKMC1CGU0ZAK139GxPjSAI0Dusra5BRJQqHmUG%0AYBL2/ymaj4NjAEjJxwCQMlrIKX/wGew9L6no7Zb4NRgAElFqJfb/JTEAtHIYNKUQA0DKaL3NAAIt%0AAkAXPzyJKLV8yhDoJOz/UzADSKnEAJAympIB1PcmA8gSMBH1k+Zj4JIfADIDSKnAAJAyliRJCCYl%0AA8gAkIhSy9OUvBmACpaAKZUYAFLGigZDEMMRAIDe1psAMJ4BdPLDk4hSK5kzABUsAVMqMQCkjKU0%0Ab2jNRqi0PZ9YpGQAo4EQYvFAkogoFRIl4CTuAVQygD4XTwOh5GMASBlLad7oTfkXADQGHdQGXfxa%0ALAMTUeoocwCtScwAmmwmeYi9JMHr9CXtukQAA0DKYIkO4F40gChYBiaiVIuEIgj5ggCSuwdQUKlg%0AtpsBNHcZEyULA0DKWEoJuLcZQICNIESUesr+P41OA73ZkNRrmxzxAJDzTCnJGABSxkqUgPuSAXQw%0AACSi1Gq5/68nR1Z2hzn+GeZjCZiSjAEgZaxEBtDelwygMguQJWAiSg1l/58lN3nlX0VzAMgvsZRc%0ADAApI0mS1OIUkL7sAeRxcESUWt4UnAKisLAETCnCAJAyUsQbgBSLAYIAndXc6+vwNBAiSjUlODP3%0AYb9yR5RrsguYko0BIGUkpWSrs5rlMQi9pLfJwWMsFEY0GErK2oiIWlL255kdvf+y2hGWgClVGABS%0ARgp75A9UJYDrLbVOC41J7spjFpCIUiG1GUCWgCk1GABSRgq7/QAAXR8DQKA5iAx7/H2+FhHRsfyu%0AeAbQnsoMIEvAlFwMACkjKRlAndXU52spewiVaxIRJZM3kQFMXQDod/t5HBwlFQNAykhKtq4vDSAK%0AJYhkAEhEqZDIAKagBGyymSCoBECS4HezikHJwwCQMlIyM4BaK0vARJQakWAY4UAYQGoygCq1Ciab%0A/DnIMjAlEwNAykjNAWAyM4AMAIkouZTxLGqtBjqjPiWvkRgFw/OAKYkYAFLGkUQRYW8AQLICQO4B%0AJKLU8Lua9/8l+xg4BTuBKRUYAFLGifgCgCQBggBtEg5W1ysZQLcPkiT1+XpERIrEDMAUdAArOAuQ%0AUoEBIGWc5gYQEwRV3/+JKnsAxUgUsVCkz9cjIlI0D4FOfgOIgqNgKBUYAFLGCbuT1wACyHtz1Aad%0AfG0v9wESUfIkhkDnpDIAZAmYko8BIGWcZDaAKLgPkIhSwZfCIdAKloApFRgAUsZJ5gxAha7FPkAi%0AomTxpXAItMLCLmBKAQaAlHGSOQNQoeMsQCJKgeYMIPcA0sDCAJAyTiozgBEvP0CJKHl8TcoewFSW%0AgOVr+90+iDExZa9D2YUBIGUcZgCJaKBoHgOTugygKb6/UBIlBPgZRknCAJAyiiRJKcoAxgNA7gEk%0AoiQRY7FEQJbKPYBqjRpGqxFAc8mZqK8YAFJGifqDkES5xKG1JDMDyOPgiCi5fC7580RQCTAmsWLR%0AHpMtXgZmAEhJwgCQMopS/tWajVCpk/fPU8kARoMhiJFo0q5LRNlLCcZMNlNSP6/aY7Kb4q/JL7GU%0AHAwAKaO0PAUkmdR6LVRajfwaHAZNREmgjGUxpXAGoEJ5DT+3sVCSMACkjKIEZ8ks/wKAIAjcB0hE%0ASaVkAFN5DJxCGTTNPYCULAwAKaNEvAEAgM5iTPq1tfFrhn2BpF+biLJPYgh0f2YAWQKmJGEASBkl%0AVRlAANBZlFmA/AAlor5L7AHsjwCQTSCUZAwAKaM0ZwCTHwBqzcZWr0FE1Bc+t/xlUmnQSCXlNVgC%0ApmRhAEgZJeKLZwDNyS8B6xIlYGYAiajvmruA+7MEzACQkmNABIDr16/HeeedhyFDhkAQBLz66qud%0APv7ll1/GGWecgYKCAthsNsybNw/vvPNOq8esXLkSgiC0+QkGgyl8J9SVcDw7l4oSsDZRAmYGkIj6%0ALtEE0g8lYHOiC5hfYCk5BkQA6PP5MH36dDz22GPdevz69etxxhln4M0338TmzZtxyimn4LzzzsOW%0ALVtaPc5ms6G6urrVj8FgSMVboG6QRBERXwqbQOJZRY6BIaJk8PdnCdgmv0bA408MyyfqC026F9Ad%0AixcvxuLFi7v9+BUrVrT68+9+9zu89tpr+M9//oOZM2cmbhcEAcXFxclaJvVRNBACJAlAqkrAzAAS%0AUfL0awk4HgDK5wEH+qXxhAa3AZEB7CtRFOHxeJCbm9vqdq/Xi+HDh6O0tBTnnntumwwh9S8lM6cx%0AGSCokv9PUxkDEwuFeRoIEfVJNBJFyB8C0D9dwGqtBgazXKFiGZiSISsCwIceegg+nw+XXXZZ4rYJ%0AEyZg5cqVeP3117Fq1SoYDAYsWLAAe/bs6fA6oVAIbre71Q8lT087gPdt3oOPnn8f336yHd4mT5eP%0AV+t1EDRqAJwFSER9owRhgkoFo6V/tg6ZOAyakmhAlID7YtWqVbjnnnvw2muvobCwMHH73LlzMXfu%0A3MSfFyxYgFmzZuEvf/kL/vznP7d7rQceeAD33ntvytecrZpnAHZd/q07VIuXfvsCYtEYAEBvNuDq%0AP1yLgmGFHT5HEATozEaEXF5EvH4YHNbkLJyIsk5z+deYkopFe0x2ExqPNLATmJJiUGcAV69ejWuu%0AuQYvvfQSTj/99E4fq1KpMGfOnE4zgMuXL4fL5Ur8VFZWJnvJWS3RAGLuPAMoxmL4z59fQSwaQ8Gw%0AQjiKchDyBfHhc+91+RrsBCaiZOjP/X+KxDBoloApCQZtALhq1SpcffXVeOGFF3DOOed0+XhJklBe%0AXo6SkpIOH6PX62Gz2Vr9UPJEupkB3PjaZziyuwp6swHfu28p/ufXV0JQCdi9cScO7+w8KNdyFiAR%0AJYFyJFt/dAArEiXg+BF0RH0xIAJAr9eL8vJylJeXAwAOHDiA8vJyVFRUAJAzc0uXLk08ftWqVVi6%0AdCkeeughzJ07FzU1NaipqYHL5Uo85t5778U777yD/fv3o7y8HNdccw3Ky8txww039Ot7o2bdOQYu%0AGo7g4xfXAQDOuPYs2PJsyC8rwLRTZwAAPvy/9yDFO4nbo2QXmQEkor7wu9OQAYwHm8wAUjIMiABw%0A06ZNmDlzZmKEy7JlyzBz5kzcfffdAIDq6upEMAgAf/vb3xCNRvHjH/8YJSUliZ+bbrop8Rin04nr%0ArrsOEydOxKJFi1BVVYX169fj+OOP7983RwnNTSAdZwD3l+9DOBCCNd+G6ac1j/Q56XunQK1R49C2%0AAziy+3CHz1cygAwAiagvfP14DrDCzPOAKYkGRBPIySef3GlWZ+XKla3+/NFHH3V5zUceeQSPPPJI%0AH1dGydSdU0B2fbYDADB+7kQIgpC43V7owPh5E/Htx9ux58vdGDq+rN3nKx3GLAETUV+kpQTsYABI%0AyTMgMoA0+EmSlDgHWNfBEGgxFsPujbsAyAHgsUbPHgtAHg/TEWYAiSgZlBJwfxwDp2ATCCUTA0DK%0ACLFgGFJMPt6ooyaQim8rEPD4YbQaMXzK8Db3j54lB4DVe4/A29T+JmltfA8gj4Mjor5IRxdw4jxg%0AZgApCRgAUkZQAjK1QQeVpv2dCUr5d+yc8VCp1W3ut+RYUDxa7uLev2Vvu9dQ9hdG/UGep0lEvZae%0ALuDmJpDOtkURdQcDQMoIiRmAHez/kyQJuz6P7/+b17b8q1CygHs7KAPLx8wJrV6TiKinEl3A/VkC%0Ajr+WGBMR9AX77XVpcGIASBlB2ZOn7WD/n7vOBXedCyq1CqNmjO7wOso+wANb9kKMtc3wCYIATfw1%0AwtwHSES9IMZiCHjkz4/+LAFrtBrojHoALANT3zEApIygNIB0FABWxUe7FI4ogtag6/A6pRNKYTAb%0AEPAEcGRPVbuPUZpMItwHSES94Hc3f3k02bo+ujKZEmVgBoDURwwAKSNE4uWMjgLAI7vkAHDIuNJO%0Ar6NSq1E2WW4Q6WgeoPIaET9LKETUc0r512g1trsfOZWURhAfA0DqIwaAlBGU/Xhas6Hd+6vi2byh%0AXQSAAFAyZggAuRu4PYkAkHsAiagX0tEBrDAlOoFZwaC+YQBIGSHijweAprYZQDEWQ008mBs6ngEg%0AEaVXOjqAFSaOgqEkYQBIGaGzEnDtoVpEQhHozQbkDc3r8lpKAFh/uB7hQKjN/VqTIf6aDACJqOfS%0A0QGsMNuUUTAMAKlvGABSRuisBFyl7P8bOwSCqut/spYcK6y5VkCSULO/ps39zRlA7gEkop7zZUAJ%0A2McSMPURA0BKO0mSEg0Z7WUAlW7eIWO7Lv8qiuNZwJp9bcvAGpaAiagPWAKmwYABIKVdNBAC4lPt%0ANe3sAVQ6gLuz/0/R2T5A7gEkor5Qgq/+PAdYYWIJmJKEASClnRKIaQx6qNSt/0mGg2HUVdYBAIaM%0AG9rta3YWACpzAGOhMMRorFdrJqLsldgDyC5gGsAYAFLaJfb/Wdpm/+or6wBJgsluhiXH2u1rdtYI%0AojboEnsJle5jIqLuSmcJ2NyiBMzzgKkvGABS2iUCQFPbBpD6ePavYFhBj67ZWSOIfByc0gnMRhAi%0A6pl0dgErrxmLxhDyt51yQNRdDAAp7TobAVNXUQsAKBhW2OPrFo0qka9x6Gib+5R5g9wHSEQ9IYli%0A4ii4dASAWr02cRwmG0GoLxgAUtolhkC3FwAekgPA/LKeB4D5ZXLWUMkitqQ1cxYgEfVcwBuEJIoA%0Amhsy+hsbQSgZGABS2iWaQNoJAHtbAgZaBICH2wsAmQEkop5Tsm56kx4arSYtazCzEYSSgAEgpV1H%0AewDDwTCcR5sA9K4EnF+WD0BuBDkWA0Ai6o107v9TKM0nPpaAqQ8YAFLadbQHUMn+mezmXn3Y5pXK%0AGUBPvbvNZunEHkA/m0CIqPsSHcBpKv/Kr81h0NR3DAAp7TraA9iX8i8AGC1GmB0WAEDDMVlAZeQM%0AM4BE1BOJY+DSmAE0O+IBoJslYOo9BoCUVpIkIZrIALYuAfelA1jRXAZuvQ9QKTczACSinsiMEjAz%0AgNR3DAAprWLBcKKjTnvMMXB96QBW5Je23wmsZBujnANIRD2glIDNLAHTAMcAkNJKycCp9TqoNOpW%0A9/W1BAw0dwK3KQErAWAwBDEm9vr6RJRd/BlQAmYTCCUDA0BKq0QH8DH7/yItOoDz+1ACzutgFqDG%0AqAcEAQAQ5XFwRNRNmVUC5h5A6j0GgJRWzQFg6/1/TTVy8Ge0GhMzr3pDyQA2VjciFokmbhcEgcOg%0AiajHMqoL2M3zgKn3GABSWnWUAWysbgAA5JTk9un61lwrdEY9JFFEY3Vjq/t4HBwR9VQmlIDN8RJw%0ANBxFJBhO2zpoYGMASGmlzOE7tgGkKR6s5ZTk9en6giAgvzTeCXxsI0hiFAwbQYioa5IkwRcfvZLO%0AAFBr0EGjk08h8bEMTL3EAJDSqqMScOMROQOY28cMIADkDpWDyCZmAImoD0L+EMRoDEB6u4AFQWje%0AB8jzgKmXGABSWnVcAlYygH0PAHOK5Ws01RwTAHIPIBH1gFL+1eq10Bp0aV2LmbMAqY8YAFJadXQM%0AXNMROVjLHZKEADAeRLbJAJp5HBwRdV8mdAArlCYUdgJTbzEApLRq7xi4SCgCd70LQN/3AAJATnEO%0AgObOYkUiAGQGkIi6IRM6gBUsAVNfMQCktJEkqbkEbGreA6jM/9Ob9En5oFUygO56V6tRMAwAiagn%0AMuEcYAWPg6O+YgBIaRMLhSHFT+FomQFsarH/T4gPa+4Ls8MCrUEHSZTgrHUmbud5wETUE5kwAkah%0AfDlmFzD1FgNAShtl/59ar4VKq0ncrswAzE1C+ReQO+YSZeAW+wC1lvgsrQCPgyOirvnd6T8HWMEM%0AIPUVA0BKm+byb/sNIDlJaABRNHcCN+8DbH0cHBtBiKhzmZQBNHMPIPVRSgPAAwcOpPLyNMC11wAC%0ANI+ASVYGEEC7GUBBEFgGJqJuy6QA0GRnFzD1TUoDwDFjxuCUU07B888/j2CQGRZqTQm6NMeeA5zE%0AGYCKxCiYNrMAlVEwDACJqHP+xCkgGVACtjEDSH2T0gBw69atmDlzJn7xi1+guLgY119/Pb744otU%0AviQNIO3NAIxFonDVOQEkZwagwlHc0SxAZgCJqHuULmBzJmQA4/sQw4EwouFImldDA1FKA8ApU6bg%0A4YcfRlVVFZ599lnU1NTgxBNPxOTJk/Hwww+jrq6u64sAWL9+Pc477zwMGTIEgiDg1Vdf7fI569at%0Aw+zZs2EwGDBq1Cj89a9/bfOYNWvWYNKkSdDr9Zg0aRJeeeWVnr5F6oP29gC66lyQRAlavRZmhyVp%0Ar6VkAJ1HmyCJzQ0fzcfBMUNNRJ1LzAHMgABQbzZApVEDYCcw9U6/NIFoNBpceOGFeOmll/Dggw9i%0A3759uOWWW1BaWoqlS5eiurq60+f7fD5Mnz4djz32WLde78CBAzj77LOxcOFCbNmyBbfffjt+9rOf%0AYc2aNYnHfPbZZ7j88suxZMkSbN26FUuWLMFll12GjRs39um9Uve1dw6wMgPQXuhIyggYhb3ADkGl%0AQjQchafJm7idswCJqDvCweZMm1J+TSdBEFqcBsIyMPVcvwSAmzZtwo033oiSkhI8/PDDuOWWW7Bv%0A3z588MEHqKqqwvnnn9/p8xcvXozf/va3uOiii7r1en/9618xbNgwrFixAhMnTsS1116LH/7wh/jT%0An/6UeMyKFStwxhlnYPny5ZgwYQKWL1+O0047DStWrOjLW6UeUI5ga1kCVub0OYpykvpaao0a9kI7%0AgGNGwTAAJKJuUIIstVYDnTG95wArEgEg9wFSL6Q0AHz44YcxdepUzJ8/H0eOHMFzzz2HQ4cO4be/%0A/S1GjhyJBQsW4G9/+xu++uqrpL7uZ599hkWLFrW67cwzz8SmTZsQiUQ6fcyGDRs6vG4oFILb7W71%0AQ70X9bXtAnYddQIAHEWOpL9e8ygYBoBE1DPN5V9TUqsTfdE8C5AlYOq5lAaATz75JK644gpUVFTg%0A1VdfxbnnnguVqvVLDhs2DM8880xSX7empgZFRUWtbisqKkI0GkV9fX2nj6mpqenwug888ADsdnvi%0Ap6ysLKnrziatjoFrmQFsUQJONiWrqASZ8mvHm0DYBUxEnVCybOYMKP8qOAya+iKlAeDatWtx2223%0Aobi4uNXtkiShoqICAKDT6XDVVVcl/bWP/YYmSVKb29t7TGff7JYvXw6Xy5X4qaysTOKKs4sYjkKM%0AxgC0PgfYlaISsHxNBwC0Pg7OzCYQIuqaz6nMAEz/CBiFciKJjyVg6gVN1w/pvdGjR6O6uhqFhYWt%0Abm9sbMTIkSMRi8VS8rrFxcVtMnm1tbXQaDTIy8vr9DHHZgVb0uv10Ov1yV9wFor45JKFSquBWqdN%0A3J6qPYBAc1bRdbT5NBAlAIz6g5BEEYKKh+MQUVtKBjATOoAVLAFTX6T0t52SdTuW1+uFwWBo975k%0AmDdvHtauXdvqtnfffRfHHXcctFptp4+ZP39+ytZFzdqbARgJReBt9ABITQk4EQDWuRK3tTwOLsLj%0A4IioA4lTQFgCpkEiJRnAZcuWAZBLrHfffTdMpuaUeSwWw8aNGzFjxoxuX8/r9WLv3r2JPx84cADl%0A5eXIzc3FsGHDsHz5clRVVeG5554DANxwww147LHHsGzZMvzoRz/CZ599hmeeeQarVq1KXOOmm27C%0ASSedhAcffBDnn38+XnvtNbz33nv45JNP+vjuqTvaGwHjjgdmOqMORqux3ef1hSMeALrr3RBjMajU%0AaggqFTRGPaL+ICK+AHSWzCnvEFHmUGbtmR0ZFACyC5j6ICUB4JYtWwDIGcCvv/4aOl1zy7xOp8P0%0A6dNxyy23dPt6mzZtwimnnJL4sxJgXnXVVVi5ciWqq6sTewoBYOTIkXjzzTfx85//HI8//jiGDBmC%0AP//5z7j44osTj5k/fz5efPFF3HnnnbjrrrswevRorF69GieccEKv3zd1X+IcYFPLETCpmQGosORY%0AoNaoEYvG4K53J8rMWrMxHgAyA0hE7cvsDCBLwNRzKQkAP/zwQwDAD37wAzz66KOw2Wx9ut7JJ5/c%0AYTkZAFauXNnmtu985ztdjpe55JJLcMkll/RpbdQ77ZWAncoImBSUfwFAUKlgK7CjqboRrlpnqwAw%0AUNfEUTBE1KHmPYCZUyUwswRMfZDSPYDPPvtsn4M/GpzaGwGjNGekogFE0WknMEfBEFEHMukYOIVS%0AAg76gohFU9NUSYNX0jOAF110EVauXAmbzdblyR0vv/xysl+eBoh2j4GLB2X2FAyBVtgL5Gu7WgWA%0AhlZrIiI6VmIOYAYFgEarEYJKgCRK8Lv9sOZa070kGkCSHgDa7fbE/i273Z7sy9Mg0d4ewMQMwMLU%0AZQCV4NLFWYBE1E3RcAThQBhAc9YtEwgqFYxWE/wuH/wuHwNA6pGkB4DPPvtsu/8/UUuJPYCW/jkF%0ARKEEl61KwCYeB0dEHVM6gFUaNfTm1I0w6w2TLR4AshOYeiilewADgQD8/ubupEOHDmHFihV49913%0AU/myNAAcuwcwEgwnJu07ilOYASyUs9LtZQCjDACJqB3NHcCZcw6wgp3A1FspDQDPP//8xGw+p9OJ%0A448/Hg899BDOP/98PPnkk6l8acpgsXAEYiQKoDn75krMANTDkMJv2PZ4BtBd54IYE+U1xF8vzACQ%0AiNqhBICZtP9PwU5g6q2UBoBfffUVFi5cCAD497//jeLiYhw6dAjPPfcc/vznP6fypSmDKSduqDRq%0AqHTyLgQlALQX2FP6Dduaa4VKrYIYE+GJnzqSyAAGQpBEMWWvTUQDk8+VeSNgFMqeRB8DQOqhlAaA%0Afr8fVqu8KfXdd9/FRRddBJVKhblz5+LQoUOpfGnKYC3Lv0qwp5wCYitIbeOQSq2CLb91GVhrimcc%0AJQnRQCilr09EA09iBmAGDYFWJErAbpaAqWdSGgCOGTMGr776KiorK/HOO+9g0aJFAIDa2lrOB8xi%0ASgCoaTED0F0fDwDzU985fmwnsKBSQWPiKBgial8mzgBU8Dxg6q2UBoB33303brnlFowYMQInnHAC%0A5s2bB0DOBs6cOTOVL00ZLJEBNDXv9WtZAk41ZRagcvQcwFmARNQxfyaXgONrYgBIPZWSo+AUl1xy%0ACU488URUV1dj+vTpidtPO+00XHjhhal8acpg7R0Dl8gA9ksAKL+Gu86duE1rMiIAJ2cBElEbSnk1%0AI0vANpaAqXdSGgACQHFxMYqLi1vddvzxx6f6ZSmDJYZAtwwA+2kPYMvXcNc5E7c1D4NmBpCIWmMX%0AMA1GKQ0AfT4ffv/73+P9999HbW0txGM6LPfv35/Kl6cMdewxcJIk9e8ewHgAqJSd5bXwPGAial9G%0AdwErJWBPAGJMhEqd0p1dNIikNAC89tprsW7dOixZsgQlJSUZN0CT0iN6TAk44PYjGpbnAtryU98c%0ApOwBdNe7IEkSBEFo3gPoZQBIRK01ZwAtaV5JW0ZrPCiVJAS8gYzMUlJmSmkA+NZbb+GNN97AggUL%0AUvkyNMA0N4G0HgJtdlig0aZ8V0IiyAwHwgj6gjBajM3HwTEDSEQtRCNRhPzyeKhMzACqNWoYLEYE%0AvQH4XT4GgNRtKc0V5+TkIDc3N5UvQQNQ+Jhj4JTyb390AAOA1qBLDE9V9h4qZxKzCYSIWlKaKwSV%0AKqWnFPUFO4GpN1IaAP7mN7/B3Xff3eo8YMpuYiQKMRwB0LwHMNEA0g/7/xS2xD5Ap7wWE5tAiKit%0AVucAqzJzfx07gak3Ulpve+ihh7Bv3z4UFRVhxIgR0Gq1re7/6quvUvnylIGUAEtQq6DW6wD07wgY%0Ahb3AgZp91c0ZwEQTSDCxL5CIKJNnACrYCUy9kdIA8IILLkjl5WkAUs4BbnkMnCsxAqb/ToexHdMJ%0ArDnmOLiWQ6qJKHtl8ikgCiU45XnA1BMpDQB//etfp/LyNAAd2wACtNwD6Oi3dRw7CkalVkFj1CMa%0ACCHiCzAAJCIAzecAmzNwCLSCJWDqjZRvaHA6nXj66aexfPlyNDY2ApBLv1VVVal+acpAx84ABFpk%0AAPthBIyCw6CJqDsyeQaggk0g1BspzQBu27YNp59+Oux2Ow4ePIgf/ehHyM3NxSuvvIJDhw7hueee%0AS+XLUwaKHNMBLMZi8DZ6AAC2NGQAWx8HZ0AADACJqFmyS8CBeic8h49CjMZgLs6DtbSoz9c0cQ8g%0A9UJKA8Bly5bh6quvxh/+8AdYrdbE7YsXL8YVV1yRypemDJUIAONjVzwNHkiiBJVGDYuj/0osSrDp%0AaXRDjMWgUquZASSiNhIl4CQEgO5D1di5+h1IopS4bfR5JyF/8ug+XZclYOqNlJaAv/zyS1x//fVt%0Abh86dChqampS+dKUoTqaAWjLs/XriAWLwwyVRg1JlOBp8LRaEwNAIlL4nEoJuG8BYLDRhT2vfAhJ%0AlGAqyoO1rBgAsP+NT+A6eKRP12YXMPVGSn/jGgwGuN3uNrfv2rULBQUFqXxpylDNJWB5z0o69v8B%0A8lBX5TVdx46C4TBoIopTMoDK8PjeEGMx7FrzPqLBEMwl+Zh85dmYeMVZyJ0wApIoYs8rHyYmJPRG%0AYg+g2w9Jkrp4NJEspQHg+eefj/vuuw+RiDz4VxAEVFRU4Fe/+hUuvvjiVL40ZSjlrF3dsRnAftz/%0Ap2jeB3jsLEBmAIlIlow9gI07DyLY4ILGZMC4i0+DSquBIAgYfe5CmApzEQuFcfSrnb2+vrI2MSYi%0AyC+w1E0pDQD/9Kc/oa6uDoWFhQgEAvjOd76DMWPGwGq14v7770/lS1OGUoIrZQ+gu17OEPfnDECF%0AEnQmTgOJdyazBExEABCLxhCMf2ntbQAoSRJqvvwWAFB83CToLM2ZRJVGgyFzpwIAjn61A2I02qvX%0A0Gg10Bn1AFgGpu5LaROIzWbDJ598gg8//BCbN2+GKIqYNWsWTj/99FS+LGWoWDgCMSx/wCX2ANb1%0A/wxARYcZQH6DJiIAAU+8qUIQYLQYO39wB7xVtfDV1EPQqFE4Y3yb+3PGj4DOtglhtw/13+xH4fRx%0AvXodk92EcCAEv8uHvKH5vboGZZeUBYCiKGLlypV4+eWXcfDgQQiCgJEjR6K4uJhHbWUpJbOm0mqg%0A1snHArrTtAcQaO80EPkDPuoP8N8oETWXf61GqNS9K5gp2b/8SaPaHTCvUqtQPHsiKj7chJovv0HB%0AtLG9+uwx281w1jTxNBDqtpSUgCVJwne/+11ce+21qKqqwtSpUzF58mQcOnQIV199NS688MJUvCxl%0AuGNnAAItm0D67xxgRSIDWK9kAOUPZ0mUj4MjouzWPAS6d+XfsNePxt2HAMjl344UTB8HlU6DQL0T%0A3iN1vXots8MCoDloJepKSjKAK1euxPr16/H+++/jlFNOaXXfBx98gAsuuADPPfccli5dmoqXpwyl%0ANIAo+/8iwXCixKIEY/3JntgDqBwHp4baoEMsGOZxcETU3AHcywDQue8wIEkwl+TDVJjb4eM0Bj1y%0AxgxDw7f70bSnAtahhT1+LWWNPqe3V2ul7JOSDOCqVatw++23twn+AODUU0/Fr371K/zzn/9MxUtT%0ABms7A1BuANEZddCb+z/YUsrOIV8w0TnHWYBEpFCyab0dAt20pwIAkDOmrMvHKo9RntNT5vggfZaA%0AqbtSEgBu27YNZ511Vof3L168GFu3bk3FS1MGU4IqZQSMq765/JuO/XY6ox5Ga+txNM2jYNgIQpTt%0AlI7a3swAFCNRuOMDnh1jhnX5ePuooRBUAoINLgQbXT1+PbM9XgJ2MgCk7klJANjY2Iiioo7PNywq%0AKkJTU1MqXpoy2LF7ABMNIGko/ypsHXYCMwNIlO36sgfQdagaYjQGnc0MU2FOl4/XGPSwDisBADTt%0Aqezx6ykZQC9LwNRNKQkAY7EYNJqOtxeq1WpEeznviAau5j2A8rdpJeuWjv1/imP3ASr7/hgAEpGS%0ATTP34pxy5165lOsYU9btCkdfysAmHgdHPZSSJhBJknD11VdDr9e3e38oxA7LbHRsBjCdHcCK5lEw%0ATgDNa4tyFiBR1lOyaUqHbXdJkoSmvXIWL6cb5V9FzthhOPTeRniqahHxB3vUiGaJr9HHEjB1U0oC%0AwKuuuqrLx7ADOPtEfPKG6kwqAfM4OCLqiJJN62kG0F/bhIg3AJVWA9uw4m4/T2+3wFjgQKDOCXdF%0ADfImjOj2c03xNQY8foixGFRqdY/WTNknJQHgs88+m4rL0gAmSVLihI02AWBGZABbB4BhLwNAomyn%0AjFRRGiy6y1NZAwCwlhZCpelZIGYrK0GgzglPZc8CQKPFCEElQBIl+Fx+WHOtPXpdyj4pPQuYSBEN%0AhiCJIgB54LIkSRmyB/DYDGB8DyAzgERZLRqOIOSXtyv1NAPoOXwUAGAt6372T2EtkxsoPZVHe/Q8%0AlVqV6FbmPkDqjgETAD7xxBMYOXIkDAYDZs+ejY8//rjDx1599dUQBKHNz+TJkxOPWblyZbuPCQa5%0A9ysVlAYQjVEPlVqNoDeASCgCID3HwCls8SYQd70bYkyE1tS8B1CSpLSti4jSS9lLp9aoezSnVJKk%0ARPBmLe14GkZHlADQX9uIaLBn++XNiX2A7ASmrg2IAHD16tW4+eabcccdd2DLli1YuHAhFi9ejIqK%0A9julHn30UVRXVyd+KisrkZubi0svvbTV42w2W6vHVVdXw2Dg6Q+p0FEDiNlhhiZ+LnA6WBwWqNQq%0ASKIIb5MnsT5JFBELhtO2LiJKLyUANDnMPZpTGnJ6EPEFIKhVsAzJ7/Hr6iwmGHLkL8XeqtoePbf5%0ANBBmAKlrAyIAfPjhh3HNNdfg2muvxcSJE7FixQqUlZXhySefbPfxdrsdxcXFiZ9NmzahqakJP/jB%0AD1o9ThCEVo8rLu55up66p80MwPr07/8D5LKJNU/+sHXVuaDSqKHW6wBwFAxRNvO55CyapYcdwEr2%0Az1ySD1Un49A6o2QB3T0sAysnlihrJ+pMxgeA4XAYmzdvxqJFi1rdvmjRImzYsKFb13jmmWdw+umn%0AY/jw4a1u93q9GD58OEpLS3Huuediy5YtnV4nFArB7Xa3+qHuScwAzKAOYEWHncAMAImyViID2MMh%0A0H0p/yp6uw9Q2avI00CoOzI+AKyvr0csFmtzskhRURFqamq6fH51dTXeeustXHvtta1unzBhAlau%0AXInXX38dq1atgsFgwIIFC7Bnz54Or/XAAw/AbrcnfsrKuj7fkWQdngKS5gwg0LwPsHkWIBtBiLKd%0Ar5czAN3xDmBbWV8CQLka5auuhxjp/qEJylq9DACpGzI+AFQcuwdDkqRu7ctYuXIlHA4HLrjggla3%0Az507F1deeSWmT5+OhQsX4qWXXsK4cePwl7/8pcNrLV++HC6XK/FTWdnz43qyVVgJAC2t9wCmswNY%0A0WEGkKNgiLKWrxengIS9foScHgCAZWhhr19bb7dAazXJe5Or67v9vObTQFgCpq5lfACYn58PtVrd%0AJttXW1vb6XnDgBwk/v3vf8eSJUug0+k6faxKpcKcOXM6zQDq9XrYbLZWP9Q9mboHEOhkFiBLwERZ%0AqzkD2P0A0HukDgBgLMiBxtD+SVjdIQgCLEMK5HVU13X7ecpa2QRC3ZHxAaBOp8Ps2bOxdu3aVrev%0AXbsW8+fP7/S569atw969e3HNNdd0+TqSJKG8vBwlJSV9Wi+1TzkFRHfsMXCZmAGMn1XMPYBE2cuX%0AOAWk+yVgX00DAMBS0vPu32NZiuVreOPX7A4zu4CpB1JyEkiyLVu2DEuWLMFxxx2HefPm4amnnkJF%0ARQVuuOEGAHJptqqqCs8991yr5z3zzDM44YQTMGXKlDbXvPfeezF37lyMHTsWbrcbf/7zn1FeXo7H%0AH3+8X95TtmnZBCLGRHga5DJJJgSAx2YAdSwBE2W95lNAup8B9MXLtebivgeA5ngQ6etBCTgxB9Dl%0A6/Y2KcpeAyIAvPzyy9HQ0ID77rsP1dXVmDJlCt58881EV291dXWbmYAulwtr1qzBo48+2u41nU4n%0ArrvuOtTU1MBut2PmzJlYv349jj/++JS/n2wjxkREA/JAU63FBG+TB5IoQqVW9XjEQiooGcCgN4CQ%0AP5TYpxjx+tO5LCJKo+Y9gN37jJIkCb6aeABYktfn1zcXy9cIOT2IBkLQGLsuKSt7AGORKMKBEPQm%0AzrWljg2IABAAbrzxRtx4443t3rdy5co2t9ntdvj9Hf8Cf+SRR/DII48ka3nUiajSTSsI0Bj1cFfI%0Aw02teTao1OnfhaA3GaA3GxDyBeGud8FklkvA3ANIlJ3EmAi/W/790d0AMOzyIhoIQVCpYCrI7fBx%0AO7bvxq5v96KmuhbHzZ2J406Y3u7jNAY99DlWhJo88NXUwz5yaJdr0Bl00Bp0iATD8Dl9DACpUwMm%0AAKSBq2UDiCAIcNfJ8xMzofyrsBfYUesLwl3ngmNCKQAg6g9CEkUIqvQHqUTUf/xuPyBJgCDAZDN2%0A6znKXj1jQQ5UGnWb+yVJwqMPPoW/P/lCi1ufxeVLLsDPb78BJlPb17GUFCDU5IG3unsBICCXrJ3B%0AMHxOL3KH9D0TSYMXf7NRyoW9xx4D5wSQGR3ACmUtrjoXNCYDEN87w0YQouyj7P8z2UxQqdsGc+0+%0AJ17+tbRT/hVFEQ/e8+dE8Hf8/Fk49cwTAQCr/+9VXHP5TYiEI22ep5SBlWt3BzuBqbsYAFLKKUGU%0AzqKMgJEzgJkwA1BhTzSCOCEIAk8DIcpiiQ7gJDWAPP/Mv/DCypcBAHfevwxPr3oEK566H0/98yHY%0AHTZ8s20Xnnrs/9o8r0+NIE7OAqTOMQCklMvkU0AUSjlaCU4TswDZCUyUdXo6A1BuAJFLwMcGgA31%0ATfjro/8AANx2z09x2ZXnJ+6be+JxuOO3PwcAPP3Y8/j2612tnmsukjOAYY8f4W42pVly4qeBNDEA%0ApM4xAKSUa3MOcH3mnAKisMePg3PHy9M6dgITZa2eHgMXcnoQC4UhqNUwFuS0uu/xh56B1+PDxCnj%0A8L2rLmrz3LPOOxWLzjkZsVgMd93ye4iimLhPrdPCmO+Q19TNeYBmBoDUTQwAKeWOzQBm0hBoRZvT%0AQDgMmihr+Xt4DJzvqBycmQpzWk022PXtXrz84hsAgFt//ROoOmgou+O3P4fVZsGenfux7r0Nre4z%0AFckdxf7axm6txZJjldfEEjB1gQEgpVykxTnAkVAE/vj+mkwKAO0tSsCSKLIETJTFvD2cAagEZ6bC%0A1uNfnn78eYiiiDPPPQWzj29/3AsA5OQ6cOn3vwsAeO7pl1rdp1yz2wGgQ8kAerr1eMpeDAAp5cLx%0AY+C0ZiM8DfE9dgYdDObMmVFlzbNCUAkQozF4nb7mErCPJWCibOOLB09KObUr/qNNAOQMoKKhrhHv%0Av70eAHDtj6/s8hrfu/oiaDRqbN64Fd9s25m4vacBoLJmdgFTVxgAUsoluoDNxubyb74to44pUqnV%0AsObaAMj7ALU8Do4oa3nj5dPunlTkr2ubAXzlpTcRjcYwbeYkjJ80pstrFBUX4KzvngYA+Mf/rk7c%0Abo5fM9joRqydUTHHatkEIklSt9ZP2YkBIKVULByBGI4CALRmU2IGoL3Qkb5FdaDlPkBlDyBLwETZ%0Ax9sYDwBzrV0+NhoIIeyWs23KCSCiKOLfL/wHAHBpi67frlz1o8sBAGvfWIf6WnlfodZsTHwhDdQ7%0Au7yGUraORaII+YLdfm3KPgwAKaWU7J9Kq4FKp0mMgMmkDmBFYh9gnQu6FnMA+S2aKHvIx8DJAZ2l%0AGyVgpTSrt1ugMegAABvWf4kjh2tgtVlw5rmndPu1x08ag2kzJyEWi+HdNz5K3K6UlrtTBtbqtdDH%0At9ewE5g6wwCQUurYY+BctU4AzWNXMom9VQZQDgClWAyxUDidyyKifuRz+SCJEgSVAJOt6y7g9hpA%0AXn3pTQDAdy85CwaDvkevr5SB3/7PB4nblGv7etoIwk5g6gQDQEqpY2cAKgFgJnUAK2yJWYAuqDQa%0AqPXyt3mWgYmyhy+eNTPbza1GunTEXxdvAInP/wsGQ1j/wecAgPMuWtTj1190zskQBAHlm7fjyOEa%0A+dq9bQRhBpA6wQCQUircwQzATNwD2PI4OACJLCCHQRNlD29PO4CPyQBuWPcFgoEghpQWY+KUcT1+%0A/cKifBw3dwYA4O3/ftDq2v7apm5tSWluBOEoGOoYA0BKqZYzACVRbN4DmIEBoK3FHkAArfYBElF2%0AUPbNKQOVOyOJIvzxL4zKwOb34qNfTjtzYa8nHSz+7qkAgLdfex8AYMi1Q1CrIIYjCDm7DuoszABS%0ANzAApJRSsmc6sxE+lw+xaAyCSoC1G911/U3JAPrdfkSC4ebTQJgBJMoaStasOw0ggUY3pFgMKp0G%0AeocVkXAkcZLHaYtP6vUaTjvrJGg0auz8di8O7q+ESq1KHAnXnTKw2cHj4KhrDAAppZQDzLUWU2L/%0AnzXXBrVGncZVtU9vNkBnlDdsu+vd0HEUDFHWUYKm7pSAA8r8v/wcCIKALz7bAo/bi/yCXMyYPaXX%0Aa8jJdWD2CTMAAB9/KO8nVPYYdmcUjJK9ZBMIdYYBIKVUxBPPAFrNGXkGcEuCILTaB9g8C5AZQKJs%0AoZRNrd0oAQfi5V9jPDhTTv445cwTOzz3t7sWnnICAOCTeABozI+PgulWAMgSMHWNASCllBI86SzG%0A5hEwGbj/T9FyGLTOGi8BexgAEmWLnjSBKMGYMd8BSZIS3b+nLlrY53UsPGUuAGDTxq3w+wMwxacU%0ABOJdx51pPg6OASB1jAEgpYwYjSEaCAEAtFZTcwdwhmYAgWOGQTMDSJR1etIEEqiPj4DJd2D/nkOo%0AramDXq/D7BOm93kdI0YPw9CyEkTCEXyx4atEBjDY6IIYi3X63EQG0OWDGBP7vBYanBgAUsoogZOg%0AVkNj0Gd0B7Ci1XFw8Qxg2OPnaSBEWaI5AOw8AyhGowjGs4XG/Bxs+PhLAMDsE6b3ePhzewRBwIkn%0Ay2Xgjz/8HDqbGSqdBpIoIdjo7vS5JpsZgkqAJErwu/kFltrHAJBSJtKi/Nv6FJBMzgA6AADuOid0%0ALU8DCfI0EKLBLuQPIRL/33pXAWCgwQ1IEtQGHbQWIzas+wIAMP+kOUlbj1IG/uTDjQCa9wF21Qii%0AUqsSp5iwDEwdYQBIKZPY/2eVP4iaS8COdC2pSy0zgCqNBpp4V3DY40vnsoioHyjBks6oS0wE6Ehz%0A+TcH4VAYmzduBQDMS2IAOGf+TOj0OlRXHcW+PQdhio+C6c4+QA6Dpq4wAKSUCXuUETBGhPwhBOPj%0AVDK1CxhosQew3g1JFFt0AnMUDNFg52mMN4A4ujECpkUDyJZN2xEMhlBQmIcx40YmbT1GowHHxfcT%0Abvx0c486gZVGEG8jM4DUPgaAlDKRFhlAZf+fwWKE3tT3/TGpYs2zAYKAWCQKn8uf6ARmBpBo8FPG%0Apli6MaheOQPYmO/AhvVy+XfeSXN6ffpHR+bMmwkA+PKzLTAqncDdCACVYfueLvYLUvZiAEgpo2QA%0AdRZj4nzdTN7/BwBqjTrxwdmyE5ingRANfokGkB5mAD//eBMAYN7C45K+puYAsBz6XBsAINjkhhiN%0Advo8JYj1NrIETO1jAEgp094pIJncAaxoOQyao2CIskd3j4GLRaKJM3ljei127dgHADhh/qykr2nS%0A1HEwW0zwuL3Yf+gI1HodIElyE0onbHlysOhhAEgd0KR7ATR4tSwBu+r2A8js/X8KW4Ed2FkJd50L%0AucPlA97DHAbdbbFYDJFIJN3LoGNotVqo1Zl3BGMm8XazBBxscAIANEY9tn69C5IkYcToYcgvzEv6%0AmjQaDWYfPx3rP/gMmz4vx5yCHHgOH0WgvgnmotwOn8cMIHWFASClhCRJrUvAA2AEjMLe8jSQyaUA%0AWALuDkmSUFNTA6fTme6lUAccDgeKi4uTvk9tsPDG98t1dQpI8wkgOfjg83IAwJy5M1K2rjnzZmL9%0AB5/hy8+24KTLvxsPAJ2dPscaLxe7u8gUUvZiAEgpEQtHIEbkPSpai2lAjIBR2BKzAJuPg2MJuGtK%0A8FdYWAiTycQgI4NIkgS/34/a2loAQElJSZpXlJk8DXK2TAmeOpLY/1fgwKYX5PEvyTj9oyPKPsDN%0AX2yF/v9dCaC5CaUjljwlA+iFJIoQ+ng2MQ0+DAApJZTzc9V6HdQ6bXMTSOFAygA6E2NgIr4gP0Q7%0AEYvFEsFfXl7yy2DUd0ajPNi8trYWhYWFLAe3wxPPlin75zqizOFTWYzY9e1eAMBxKcwAjp80Glab%0ABR63F0fdcpDaVQbQ4lBOAxHhc/m73NdI2Ye/zSglmodAmxCLxhL7UGwDIgOozAJ0QWsyAIIASBIi%0APs4C7Iiy589kMqV5JdQZ5b8P92i2FQmGEfQFAQDWvM73ACrBV8XRBoiiiGEjhqKwKD9la1Or1YkA%0A8+vdBwAAIacHsXDH/x1VanVinqGHZWBqBwNASomWHcCeBjckUYJao4bFYU7zyrqmZAB9Th+ikVji%0ASDg2gnSNZd/Mxv8+HVO6ZbV6LfRmQ4ePi4UjCLnkZpGvvt0NAJh9woyUr2/G7Cnya5Z/A41JXl+g%0AwdXpc6xsBKFOMACklIi00wBiK7APiBKqwWKE1qADIH9z1saPsuM+QKLBS8mSWfNsnQbKgXgHsNZs%0AxMaN5QCA4+ambv+fYuZxUwEAWzZth1E5Eq6+i32AiWHQDACprcz/bUwDUqsZgIkGkMzf/wfIWZJW%0AncDMABINeokGkK7Kv/H9zLocK3Zs3wMAmH186gPAiVPGQqvToqnBiZheK6+ly05gngZCHWMASCkR%0AdstHp+lt5hYNII70LaiHEvsA61zQWeQMIEfB9N7VV1+NCy64IN3L6LOTTz4ZgiBAEATodDqMHj0a%0Ay5cvRygUSvfSqI+UIMnaRQOIP55184kiYrEYikoKMKS0OOXr0xv0mDx1PACg2il/qe6qE1h5L0pw%0AS9QSA0BKCeXs3JbnAA+EIdCKVqeB2OSN8yE3zwMm4Ec/+hGqq6uxd+9e/OEPf8Djjz+Oe+65J93L%0Aoj5KlIC7GAKtZN0q6xoANJdm+8P0+D7AnQcqW62lI83DoJkBpLYYAFJKKMGSzmYeUMfAKVplAJU9%0AgAwAk+Lkk0/Gz372M9x6663Izc1FcXFxmwDK6XTiuuuuQ1FREQwGA6ZMmYL//ve/ifvXrFmDyZMn%0AQ6/XY8SIEXjooYdaPX/EiBH47W9/i6VLl8JisWD48OF47bXXUFdXh/PPPx8WiwVTp07Fpk2bWj1v%0Aw4YNOOmkk2A0GlFWVoaf/exn8Pla/3c3mUwoLi7GsGHDcPHFF+OMM87Au+++m7i/oaEB3/ve91Ba%0AWgqTyYSpU6di1apVPf472LlzJ0488UQYDAZMmjQJ7733HgRBwKuvvpp4TFVVFS6//HLk5OQgLy8P%0A559/Pg4ePNjN/xLUUnMJuHszAL/eLZ9upDRn9IeZx8mvtWHzdgDyZ1I0FO7w8VbuAaROMACkpBOj%0AMUT98jgFnc084PYAAs0Dq111Luhs8QDQwwAwWf7xj3/AbDZj48aN+MMf/oD77rsPa9euBQCIoojF%0Aixdjw4YNeP755/Htt9/i97//fWJu3ebNm3HZZZfhf/7nf/D111/jnnvuwV133YWVK1e2eo1HHnkE%0ACxYswJYtW3DOOedgyZIlWLp0Ka688kp89dVXGDNmDJYuXQpJkgAAX3/9Nc4880xcdNFF2LZtG1av%0AXo1PPvkEP/nJTzp8H1u3bsWnn34KrVabuC0YDGL27Nn473//i+3bt+O6667DkiVLsHHjxh79HVxw%0AwQUwmUzYuHEjnnrqKdxxxx2tnu/3+3HKKafAYrFg/fr1+OSTT2CxWHDWWWchHO44KKD2dacEHA2F%0AE18EP920DQAwIw0ZwG+/3dPcCdxJFlB5L+wCpvYMmADwiSeewMiRI2EwGDB79mx8/PHHHT72o48+%0ASuzTafmzc+fOVo9bs2YNJk2aBL1ej0mTJuGVV15J9dvICkqgpNKoodbr4KodOKeAKFpmAPXW5gBQ%0ACRaob6ZNm4Zf//rXGDt2LJYuXYrjjjsO77//PgDgvffewxdffIGXX34ZZ5xxBkaNGoVzzz0Xixcv%0ABgA8/PDDOO2003DXXXdh3LhxuPrqq/GTn/wEf/zjH1u9xtlnn43rr78eY8eOxd133w2Px4M5c+bg%0A0ksvxbhx43Dbbbdhx44dOHr0KADgj3/8I6644grcfPPNGDt2LObPn48///nPeO655xAMBhPXfeKJ%0AJ2CxWKDX6zFjxgzU1dXhl7/8ZeL+oUOH4pZbbsGMGTMwatQo/PSnP8WZZ56Jf/3rX93+O3j33Xex%0Ab98+PPfcc5g+fTpOPPFE3H///a2e/+KLL0KlUuHpp5/G1KlTMXHiRDz77LOoqKjARx99lJz/UFmk%0AO00gSrAlGHSorW+C0WTEuImj+mN5AIC8/BwMGzEUABDWqFutqT1KBtDn9CEWP5mJSDEgAsDVq1fj%0A5ptvxh133IEtW7Zg4cKFWLx4MSoqKjp93q5du1BdXZ34GTt2bOK+zz77DJdffjmWLFmCrVu3YsmS%0AJbjsssvafEunngu3KP8GPQFE48NKbfmdl1YyiS2/uQtYEz8NRIqJicwm9c20adNa/bmkpCRxTFl5%0AeTlKS0sxbty4dp+7Y8cOLFiwoNVtCxYswJ49exCLxdp9jaKiIgDA1KlT29ymvO7mzZuxcuVKWCyW%0AxM+ZZ54JURRx4MCBxPO+//3vo7y8HJ999hkuu+wy/PCHP8TFF1+cuD8Wi+H+++/HtGnTkJeXB4vF%0AgnfffbfN51Vnfwe7du1CWVkZioubmwuOP/74Vo/fvHkz9u7dC6vVmlhvbm4ugsEg9u3b1+7fHbVP%0AEsVEmbSzY+CUYMsf/yI4beYkaDT9e6CWknGs9cRPBOmkEcRoM0EVDxS9Td7UL44GlAFxFNzDDz+M%0Aa665Btdeey0AYMWKFXjnnXfw5JNP4oEHHujweYWFhXA4HO3et2LFCpxxxhlYvnw5AGD58uVYt24d%0AVqxY0Wa/DvVMqEUDiFL+teRYoNFpO3taRlGC1Wg4gpAvCK3FhIjXj5DbB63ZmObVDXwtS6aAPHpH%0AFEUAzUeWdUSSpDZz2trLzLZ8DeXx7d2mvK4oirj++uvxs5/9rM21hg0blvj/7XY7xowZAwB4/vnn%0AMXnyZDzzzDO45pprAAAPPfQQHnnkEaxYsQJTp06F2WzGzTff3KYs29nfQXvv8ViiKGL27Nn45z//%0A2ea+goKCTp9LrfndfojRGCAIicaJ9ijB1pFG+f/OmD25X9bX0ozZk/H6v9/GrkNVKB5WBn8nGUBB%0AEGDNtcJV64Sn0TOg9mFT6mV8BjAcDmPz5s1YtGhRq9sXLVqEDRs2dPrcmTNnoqSkBKeddho+/PDD%0AVvd99tlnba555plndnlN6lq4nQaQgdQBDAAarSZxdmarfYBsBEm5adOm4fDhw9i9e3e790+aNAmf%0AfPJJq9s2bNiAcePG9el821mzZuGbb77BmDFj2vzodLp2n6PVanH77bfjzjvvhN8vjwn6+OOPcf75%0A5+PKK6/E9OnTMWrUKOzZs6dHa5kwYQIqKioS5WkA+PLLL9usd8+ePSgsLGyzXrt9YP3vLd2U8q/Z%0AboZa0/G/ISXY+mbfIQD9u/9Pobzmpq/lLU1dDYNONILwODg6RsYHgPX19fKspXi5RlFUVISampp2%0An1NSUoKnnnoKa9aswcsvv4zx48fjtNNOw/r16xOPqamp6dE1ASAUCsHtdrf6obaUPYB6qxnOo/KH%0Ak6MoJ51L6pWO9gFSan3nO9/BSSedhIsvvhhr167FgQMH8NZbb+Htt98GAPziF7/A+++/j9/85jfY%0AvXs3/vGPf+Cxxx7DLbfc0qfXve222/DZZ5/hxz/+McrLy7Fnzx68/vrr+OlPf9rp86644goIgoAn%0AnngCADBmzBisXbsWGzZswI4dO3D99dd3+rnSnjPOOAOjR4/GVVddhW3btuHTTz9NNIEomcHvf//7%0AyM/Px/nnn4+PP/4YBw4cwLp163DTTTfh8OHDvfgbyF7Np4B0bwTMN3sPQhAETJs5KdVLa2PUmOGw%0A2iw4WC1vF4h4A4gGO55DyVmA1JGMDwAV7ZV8OiqRjB8/Hj/60Y8wa9YszJs3D0888QTOOecc/OlP%0Af+r1NQHggQcegN1uT/yUlZX18t0Mbi0zgE018QCweOAFgO12AjMD2C/WrFmDOXPm4Hvf+x4mTZqE%0AW2+9NbG/b9asWXjppZfw4osvYsqUKbj77rtx33334eqrr+7Ta06bNg3r1q3Dnj17sHDhQsycORN3%0A3XUXSkpKOn2eTqfDT37yE/zhD3+A1+vFXXfdhVmzZuHMM8/EySefjOLi4h4PwVar1Xj11Vfh9Xox%0AZ84cXHvttbjzzjsBAAaD3P1pMpmwfv16DBs2DBdddBEmTpyIH/7whwgEArDZBs5+20zg7sYMwGgw%0AlBgGX93kxOhxI2C1WfplfS2pVCpMnzUZwUgEEZX8+0o5naQ9ynYWd33n5wZT9sn4PYD5+flQq9Vt%0AvkHX1ta2yeB1Zu7cuXj++ecTfy4uLu7xNZcvX45ly5Yl/ux2uxkEtqNlADg4MoBOlBXL/51DzAD2%0ASssRLe11qLacbQcAubm5+Pvf/97h9S6++OJWjRfHam8W3rH7BEeMGNHmtjlz5rSa6Xesjrprb7/9%0Adtx+++2JPx/7frpznWOfM2HChFal7k8//RQAEvsPAflz7B//+Eenr0VdU8akdDYCRsn+hSAhEI6k%0AJfunmHHcVHzy0UY0+PwoNhrhr2+Ctaz9311KQxsDQDpWxmcAdTodZs+enZiPpVi7di3mz5/f7ets%0A2bKl1Tf5efPmtbnmu+++2+k19Xo9bDZbqx9qq2UTiDOeAcwZwBlAZ62zRQaQnXTUP1555RWsXbsW%0ABw8exHvvvYfrrrsOCxYswOjRo9O9tEGnuQTc8We6cuzaUbccLE6f1f8NIAql+WTP4SMAusgAttjK%0AQtRSxmcAAWDZsmVYsmQJjjvuOMybNw9PPfUUKioqcMMNNwCQM3NVVVV47rnnAMgdviNGjMDkyZMR%0ADofx/PPPY82aNVizZk3imjfddBNOOukkPPjggzj//PPx2muv4b333muzuZx6JhaOIBaUux11FiOc%0A8SYQR1FuGlfVO0rQ6qxpgp4lYOpnHo8Ht956KyorK5Gfn4/TTz+9zYknlBzdCQCVDOCeCjnomjYz%0AfQHglBkToVarsbeyGgvHju60EUQJAF3MANIxBkQAePnll6OhoQH33XcfqqurMWXKFLz55psYPnw4%0AAKC6urrVjK1wOIxbbrkFVVVVMBqNmDx5Mt544w2cffbZicfMnz8fL774Iu68807cddddGD16NFav%0AXo0TTjih39/fYKI0Saj1Wvj9YcQiUQgqFewFAy9bquxbbKpphDY+CzDsDUASRQiqjE+e0wC3dOlS%0ALF26NN3LyAqubpxXrgSAFbX1sNosGDlmWIePTTWTyYjxk8bgSE09AHQ6CkYpAXsbPRBjMaj60ClP%0Ag8uACAAB4MYbb8SNN97Y7n3HHgF166234tZbb+3ympdccgkuueSSZCyP4hL7/1qUf+0F9gH5oeOI%0Az8wK+UOIARBUKkiiiLDXD30aNn8TUfJJkpTYH9fZcZVKAHikyYmpMyZCleYvgTOOm4J//99rAICo%0AP4iIPwht/Hi4liwOM1QaNcRoDJ4GzgKkZkxjUFKF2msAGYD7/wBAa9AlhsI6a5zQWeNZQJaBiQaN%0AoDeAcEDetqJky44VCQQR8QUAANWNTkxNYwOIYvqsyQhHo3DFjyns6EQQQaWCLY+dwNQWA0BKqnCL%0ABpCmmkYAA7MDWKHsA2w62ggdZwESDTpK+ddkN0Orb/+0IqXJwhkIIBSNprUDWKE0oRw62p0ysBIA%0AcnYtNWMASEnVqgR81AlgYHYAKxzFcvOKs6aJswCJBiGlO7bz8q+cXauolYOtTAgAS4YWoaAwD4cb%0A5C/anTeCOAAArk66hSn7MACkpFJKwHq7BU4lAziAA8BEBrBFABhiAEg0aLgSAaCjw8coI2CqGpwY%0AMXoY7I70N7UJgoBpsybjSKMTQFejYJgBpLYYAFJShZzyjCy93ZLIAA7kErCydmdNI/R2ufEj5OIs%0AQKLBwh0PnDrrAE4EgI1NGZH9U0ybOQlHmpwA5CaVYwebK+z5nAVIbTEApKSRRDFRHtWYDYnZWjkD%0AOADMKZFLwE01TdDb5YaQkItnahINFq7azkvAkiQlsmuHG5rSOgD6WNNnT0ZNkwuiJMlH1cUbVY7F%0AYdDUHgaAlDRhrz8xI8/njQ+DNupgtJnSvLLeU0rA7noXtGYjADkD2NE3baL2PPHEExg5ciQMBgNm%0Az56Njz/+ON1LojhXFxnAsNuHWCiMmCiixunKqAzgpKnjIQlAnUv+sh3ooBGEx8FRexgAUtIopVGd%0AzZz4UHUU5UAQhDSuqm/MDgs0Oi0kUUIgHAUAiOEoooFQmldGA8Xq1atx880344477sCWLVuwcOFC%0ALF68uNXwekofdxd7AJXyb43TBZ1Bj9HjRvTTyrpmMOgxYfLYFvsA228EUYJbv9uPSCjSX8ujDMcA%0AkJIm5JQDQL3dgqbEGcAD7wi4lgRBSGQBXXXuxIkgLANTdz388MO45pprcO2112LixIlYsWIFysrK%0A8OSTT6Z7aVkvFonC0yR/btkL288AKkHV4YYmTJk+ARpNZp2fMG3W5MQ+wI5GwRjMBuiMOgDMAlIz%0ABoCUNEoGUG+3oPFIAwAgd8jADgCB5n2AbATJHJIkQRJj6fnpQfk/HA5j8+bNWLRoUavbFy1ahA0b%0ANiT7r4V6yN3gBiQJaq0GJru53cc0dwA3YdqszCn/KqbNnIQqJQPYwSgYQRBYBqY2MuurDA1oYSUA%0AdFjR+MUBAEDOkLx0LikplE7gppomjCiwwFtVm8h2UppIIpq2b0nLS+dMmQkI3TvasL6+HrFYDEVF%0ARa1uLyoqQk1NTSqWRz3gajEDsKOtKi07gM+amTkNIIrpsybjL43yGv11cidwe+/Flm9DfWUd3HUc%0ABUMyZgApaYKu5hEwiQxgySDIACZmATa26ARmAEjdd+wv5I5+SVP/Uvb/ddQAIsZEBBqcAOQScCY1%0AgCiGlBYjqtUgJooQwxGEPf52H6ecAeys7XhgNGUXZgApaZQMoNZiSswAzB0EGUDlPTQeaWhRAuYe%0AwLQSVHImLk2v3V35+flQq9Vtsn21tbVtsoLU/5RmtY5GwAQbXYAowR8Kw5RrR15+5o20EgQBU2ZM%0ARK3LjZIcBwL1TdDb2pazEzNN45/NRMwAUlJIopg4ISMUESGJIjQ6Lay51jSvrO9yhyoBYGPig5Ul%0A4PQSBAGCSp2enx5k7nQ6HWbPno21a9e2un3t2rWYP39+sv9aqIcSMwDj2bFjKeXfI41NmDE788q/%0AiqmzWuwD7KATWDmRSTmhiYgBICVF2O0DJAmCWg1XvKsud0guBNXA/ydmL3BApVEjFokiFJNvC7k5%0AC5C6Z9myZXj66afx97//HTt27MDPf/5zVFRU4IYbbkj30rJe4hSQ/M47gKsanZg+e0p/LavHps+a%0AjKoGZR9gBwEgM4B0DJaAKSmCiQ5gM5qq5Q+g3JKBX/4FAJVahZziHDQcrofH5QMEAVI0hogvAJ1l%0A4A65pv5x+eWXo6GhAffddx+qq6sxZcoUvPnmmxg+fHi6l5b1lHFVjiJHu/f7auVs2eGGJnw3g04A%0AOdbkaRPwmFPOZrqq6tp9jBIAehrciIYj0Oi0/bY+ykwDPz1DGSHccgRM9eAZAaPIG5oPAGiqcUJn%0AjZeB2QhC3XTjjTfi4MGDCIVC2Lx5M0466aR0LynriTERrlongI7nlXqq5WCqwe/HmPEj+2tpPWYw%0A6KHLtQEAwk43JFFs8xiTzZSYBaiUvim7MQCkpGieAWhNdADnDJIMINCyEaS+uRHEyUYQooHKXe+C%0AGBOh0qhhzbO1uT8aCkP0yyf+OMqKMm4A9LFGTh6DYDgCQQICjW1HvQiC0GKkFfcBEgNAShIlGBps%0AQ6AVSiNIQ1UD9A4OgyYa6FqWf1Xqtr8Klf1/TV4fJk6f2K9r642pMyfhsDIPsLb9AI/7AKklBoCU%0AFEGn/I1TazUnyiqDYQSMovUomPgsQGYAiQYsJQuWU9T+aBelmeJwYxOmZ3AHsGL6rCmJRhDPkc73%0AAbITmAAGgJQkwXjJISIBkihBa9DBMghGwCjy4gGg82gTdPFRMMEmTtQnGqicynnlHQyrb6qUZzdW%0ANTRhegY3gCiGlhWjKSSXrOsOVLX7GGWoPTOABDAApCSIBkOIBuQPHq9X/r+5JbmD6qQDS64VWoMO%0AkighIsrviwEg0cDVVB3PAHbQANJYIQeAEa0GNnvmf5kVBAHmIvm9hNvZAwi0ONbyKDOAxACQkkAJ%0AhLQWI5oG0QkgLQmCkMgCenxBAEDEG0AsFEnnsoiol5xH43sAi9uWgCVJguSVj1RzlA2cE1tKJ40C%0AAGglKfGlvKXmYdBNnGNKDACp75TyryHHhvrD8t6TvNL8dC4pJZRGEGetCxqjHgCzgEQDVSID2E4J%0AOOzxQwMBMVHE6Onj+3tpvTZl1hTUu+XmNF87jSCO+IknIX8IQW+gP5dGGYgBIPWZEgQZcmyoq5AD%0AwPyygnQuKSWUrGZDVQMMufLJAQwAiQaegMePYDyT72inCcRTUw8AOOp0YcZxU/t1bX0xedp4HGmS%0AM5s1ew61uV9r0MGSI08xULqgKXsxAKQ+U4IgfY4NDYezIAA8XAdDjjw3jAEg0cCjBD+WHAt0Bl2b%0A+yu/2QsAOOrxYviosn5dW18YjQb443uvj+6taPcxzaNgGABmOwaA1GdKCVjQ6xDwBABBSJycMZgU%0ADCsEANQfrochPnU/2MFmayLKXMoIGEcHDSANB48AACSjHqoBdp65OR7gddQIYlcaQarZCJLtBta/%0AbMpIShbMH5AbIhxFDmj1g++cyfzSfEAQ4Hf5IOiVPYA8Uok6t379epx33nkYMmQIBEHAq6++mu4l%0AZb3ECJh2GkAAAPH9cY6y4v5aUtIMnTgaAGCCADEWa3O/MqC/kQFg1mMASH0SCQQRC4YBAE6n3DWX%0AXzr4yr+AvH9G2UTtD8jvmRlA6orP58P06dPx2GOPpXspFNdZA0gsFIE5fuzbqJkT+nVdyTB17nT4%0AgiGoVSo0VR5tc79SnWk4XN/fS6MMk9mHG1LGUwIgrdWEuvgHymDc/6fILyuA82gTmhp9AIBoIIRo%0AMASNQZ/mlVGmWrx4MRYvXpzuZVALiRJwOw0glTv2QSUIaPT68J05A6cBRDG0rATrPR6MNuixd/M3%0AyBsxpNX9SgDYWMUAMNsxAKQ+adkBXL9D/rY5mAPAgmEF2LtpNxqONKDQYkTEG0CwyQ1LyeB9z5lI%0AkiSIkWhaXlul1QyqIefZqLFKOa+87bzSg1t3wQigKRSCyWzq55X1nSAIiMUbW2r3H25zf158nJXf%0A7UfA44fROvDeIyUHA0Dqk1DLGYCV3wAY3AFgfrwRpK6yDsMmFckBYCMDwP4mRqLY9PDzaXnt45Zd%0ACbVu8O1xzRYhfxCeRvkc7/x25pU6K2tg1Oigsg3cwMhRVgw4/ZDcvjb36Yx6WPNs8DS40VDVgNIJ%0AA/d9Ut9wDyD1SfMpICZ4GuT/fzAHgAVl8U7gitrmUTDcB0g0YNTHt6pYciwwWIxt7lcH5Wa2wjHD%0A+nVdyTRm9iQAgEOnRzgUbnO/MtS+gWXgrMYMIPVJoEHugg3F5GOFLLlWGMyGdC4ppfLL5IyBz+mD%0A2iT/8gg2shO4v6m0Ghy37Mq0vTYNXErzQ3unFTkbnMiL/+960twZ/bmspBo3cyI+fedz6LUa7Ny0%0AHdMWzGp1f97QfBzadoABYJbjJxn1miSKiQDQ45W/ZbZXUhlMdEY97IUOuGqdCMaD3kC9M72LykKC%0AILAMS72iHFfZ3rSCbZ9shl6lgi8cRtExzRMDiVqjgSsSQaFGg31bdrQTAMoZwMbDDelYHmUIBoDU%0Aa0GnB1IsBpVGjfr4XC1lWPJgll9WAFetEx6PfNh6oNEFSRQhDLCBsdQ/vF4v9u7dm/jzgQMHUF5e%0AjtzcXAwbNnDLjANVQ6WSAWwbAFZ+sw9jVFoEBAz4Rh+13QyERbgPdzIKhhnArMbfWNRrgTonAMCQ%0A58DRg/KHTOHIgTc4tacK4nscG2qaoNJqIMVEBJs8aV4VZapNmzZh5syZmDlzJgBg2bJlmDlzJu6+%0A++40ryw7KRnA9krAwTr5i6ypsP0TQgaSojHDAQDacAyiKLa6T3nvjdWNEGNim+dSdmAASL0WqJc/%0ALI35DtQeqAEAFGVBAJg/XM5y1lbWwZjnAAAE6niuJrXv5JNPhiRJbX5WrlyZ7qVlnVg0lhgCfWyz%0Amt/nhyM+AHrYtHH9vrZkGztnCgCgNMeOPTv3t7rPXuCAWqtBLBKFq457mLMVA0DqNWXvm9pkhN/t%0Ah6ASsqIEXDRCDnJrD9TAmG8HAPi5D5Ao4zXFM15agw62PGur+7Z+uQ1DchwAgLIpY9OwuuSyFuch%0AHItBr9Vi2yebW92nUquQGz8FhQOhs9eACQCfeOIJjBw5EgaDAbNnz8bHH3/c4WNffvllnHHGGSgo%0AKIDNZsO8efPwzjvvtHrMypUrIQhCm59gMJjqtzJoKEFPICyfN5k3NL/fzgCWJAkVBw9jw/ovUb5p%0AOyoPVUGSpH557YJhBVCpVQh4AhCMcsegkg0losyV6AAemtdmz+6uL7ZDpVIhEItBNwiGIwuCgLBO%0AzmjW7DrY5n7uA6QB0QSyevVq3HzzzXjiiSewYMEC/O1vf8PixYvx7bfftruJev369TjjjDPwu9/9%0ADg6HA88++yzOO+88bNy4MbEPBwBsNht27drV6rkGw+AdYZJMkigmxp80NcnDRvtj/5+zyYWnH/8n%0A3vnvBzhaXdfqvtHjRuLcC8/A5UsugMVqTtkaNDot8ssKUHvwKAIh+TQKdgITZb5EB3A7s0obDlQB%0Aw4cBgyD4UziGFSN6oBqiywdRFKFqEfQq+wDrKuo6ejoNcgMiA/jwww/jmmuuwbXXXouJEydixYoV%0AKCsrw5NPPtnu41esWIFbb70Vc+bMwdixY/G73/0OY8eOxX/+859WjxMEAcXFxa1+qHuCTW5IMREq%0ArQZH46MEikYUpez1JEnCqpUv45yTrsBz/7saR6vroNFqMHrcSJQNHwqtTot9uw/g0QefwkWLrsbH%0AH3yesrUAQNGoEgBAQ4MXgDwLUIzFUvqaRNQ39R3MAPR6fDDGxzqVjB/R38tKmeHxvYxDHXbs+nZv%0Aq/sKR8qf17UHa/p9XZQZMj4ADIfD2Lx5MxYtWtTq9kWLFmHDhg3duoYoivB4PMjNbd3Z5fV6MXz4%0AcJSWluLcc8/Fli1bkrbuwU7JeBnzHKiNdwCnqgEkFAzhjp/fjwd+/Sg8bi/GThiFFU/9Fp9+/QZe%0AWbsSb6x/AR9uegW//v0vUTpsCGqO1OLHP7gND93/ZMrKwsXx93q0og4qnRaSKPFEEKIM19DBDMBN%0AG8sxokCejVcyYWS/rytVbKXy59TQXAc2bfiq1X2JvcyHaiGJ7ATORhkfANbX1yMWi6GoqHV2qaio%0ACDU13fvm8tBDD8Hn8+Gyyy5L3DZhwgSsXLkSr7/+OlatWgWDwYAFCxZgz549HV4nFArB7Xa3+slW%0ASgCoz7El9pCkIgD0enz40RXL8N9X1kKtVuPWX/8UL735NE49cyGMxuZyvc1uxcXfOxf/fufvWHLN%0ApQCAfzz1Iu665feIRqNJX1fRaDkDWLO/BqZ8BwCWgYkymRgTUXeoFkDbeaVbPt2CPKsFkiTBXDJ4%0AhtnrrCZEBEClUuHg1t2t7ssdkgu1VoNIMIymo870LJDSKuMDQMWxQzklSerWoM5Vq1bhnnvuwerV%0Aq1FY2Pw/+rlz5+LKK6/E9OnTsXDhQrz00ksYN24c/vKXv3R4rQceeAB2uz3xU1ZW1vs3NMApDSAx%0AtRqSKMFkM8GSa+38ST0UCoZw07W3o3zzdlhtFjz53B9x5Q8vgVqt7vA5JpMRv7z7J/jNn34FtVqN%0A1//9Nu5c9kCbOVh9pWQAXbVOaB3y+2YASJS5mqobEQlFoNFpkTskr9V9NbsPAgBEg27QnTBjjM80%0ADNY1tvoyrFKrUTBMzoSyDJydMj4AzM/Ph1qtbpPtq62tbZMVPNbq1atxzTXX4KWXXsLpp5/e6WNV%0AKhXmzJnTaQZw+fLlcLlciZ/Kysruv5FBxl8rz9LyBeIHp48sTurk/Fgshlt/eh++/LwcZosJ//vC%0Aw5h74uxuP//8Sxfj4b/eB41GjTdfew+PP/T3pK0NAAwWI+yFDgBARJLft7+uMamvQUTJU3OgGgBQ%0AOKIQKnXzr76G+iYYIvL+3ZwBfPxbR4riexpLHQ58s3Vnq/sKlTLwwbanhdDgl/EBoE6nw+zZs7F2%0A7dpWt69duxbz58/v8HmrVq3C1VdfjRdeeAHnnHNOl68jSRLKy8tRUlLS4WP0ej1sNlurn2wUC0UQ%0AjJ8BXHdULoMXJ7n8+8TDz+LDdz+BTq/DX555AJOmju/xNU5ZdCLu+t0vAAD/+9j/4dWX3kzqGovj%0AZWBv/BxkXw0DQKJMdTQxrL71Z/wXG77CmGK5OpQ3qrTf15Vq9jL5s3lMSSE+Xfdlq/uUxr3aAwwA%0As1HGB4CAfHTS008/jb///e/YsWMHfv7zn6OiogI33HADADkzt3Tp0sTjV61ahaVLl+Khhx7C3Llz%0AUVNTg5qaGrhczRPP7733XrzzzjvYv38/ysvLcc0116C8vDxxTeqYr1bu+tVaTTi89wgAYMj45H1w%0Arnt/A/73sf8DANz3x9tw3NwZvb7WhZefg+t+Kv/buP/OR7B7575kLBEAUBzvBD5a4wQAhN1eRAKc%0AI0mUiY7ulwPA4lGtv6x+8fEmjCyUS6HWstRNMkgXc0k+JAGwGY349ottre5TOoGPsgSclQZEAHj5%0A5ZdjxYoVuO+++zBjxgysX78eb775JoYPl886rK6uRkVFReLxf/vb3xCNRvHjH/8YJSUliZ+bbrop%0A8Rin04nrrrsOEydOxKJFi1BVVYX169fj+OOP7/f3N9D4auQA0FSQmygdDB2XnADwyOEa3H7z/QCA%0AK66+CGef33npvjtuXPYDnHjyCQiFwvjljffA7w/0+ZpAcwB4ZF81DDlyNlj5uyEC5H3Dc+bMgdVq%0ARWFhIS644II2s0epfyQygC0CQEmSULF9L7QaNSStOvG/48FEpVHDUCDvA5ScXrhdzeeWKyXgppom%0AhAOhtKyP0mdABIAAcOONN+LgwYMIhULYvHkzTjrppMR9K1euxEcffZT480cffdTl2ZuPPPIIDh06%0AhFAohNraWrzzzjuYN29eP76jgUsJckSdFmJMhNlhga3A3ufriqKIu37xADxuL6bNnIRf3HFjn68J%0AyPs7f/vw7SgsyseBfRV48Nd/Tsp1h4wbCkCeLWaIdwL7qjlVn5qtW7cOP/7xj/H5559j7dq1iEaj%0AWLRoEXw+X7qXllW8TV54Gz2AIKBweHOWb/eOfSgw6AEAjhFDkrqPOZPkjZa/oI8pLsTnn2xK3G62%0Am+XmPUlCXUVtupZHaTJgAkDKHL4aOcjxxPe+DR1fmpQPzn8+uwZffl4Oo8mIBx69E9okduPl5jnw%0AwKN3QhAEvPLSm/j4w74PijY7LHAU5wCShLAgdyYzA0gtvf3227j66qsxefJkTJ8+Hc8++ywqKiqw%0AefPmrp9MSaNk/3JLcqEz6hO3f/LRRowpkQNCx/DB1wCisJbK77G9fYCFI5QyMPcBZhsGgNQjsXBz%0AA0j1Efn8WyUT1hcH9lXgzw8+BQC45c4bUTa879c81px5M3HlDy8BANz7qz/B4/b2+ZqlE+RRQE6X%0AHwADwP4iSRLCwXBafvoyXFzZh3zsUHpKraPxDuBjZ5V++tFGjC6SG0CUIGkwsgwthASg0G7D119s%0AbfVvWGkEObqvOk2ro3QZEGcBU+ZQxr9oLSYcLo83gPRx/58oirj3V39EKBTG/O8cj0uuOK/P6+zI%0AT355Lda9vwEVB6vw0P1P4J4Hb+3T9YaOL8P2j7ah6mAdRhrjjSD+ILQmnimdSpFQBH+49Ldpee1b%0A/3UndAZdj58nSRKWLVuGE088EVOmTEnByqgjR+Ndri33/3ncXtQfqIJp1kwIWg1MhTnpWl7KaQw6%0AGAtyEKxrgkOlwZ5d+zFuwmgAQMlY+cv2kT1V6VwipQEzgNQjSobLkGeH82g8Azi2b9m6V1a/ia++%0A2AaD0YC7f/eLlO7DMRoNuPePtwEAXn7xDWz58us+XU/JAB7efQR6NoJQJ37yk59g27ZtWLVqVbqX%0AknWO7pezW0rjFgB89vEmjCqSu39tZUUQVIP716F9mBz8ji0pwkdrm49RVRr4jh6oQSQUScvaKD2Y%0AAaQeUfb/RVTynre80nwYzL3PdjXUNeLh3z0JAPjJL36IIaVdzxOURBGxYABiNAIpJg9wFTQaqDRa%0AqPWGLj/IZx8/HRf9zzl4+cU38Ns7H8bqN/4XGk3v/qdQOKIIGp0WQW8AWpsFoSY3fDX1cIxKfgmb%0Ammn1Wtz6rzvT9to99dOf/hSvv/461q9fj9LSwTdrLpMFvQHUV8pnAJeMad7n98mHn2PCEPnzZjCX%0AfxW2smIc3bwDE4aW4F/vfYrrfrpEvr3ADkuOBd4mL2r2HUHZpOFpXin1FwaA1CPeeJeryy3Pu+vr%0A+JeHH/grPG4vJk4Zhyt+cHGHj4sGA4i4mhB2OxELBAB0sA9LUEFjMkNrtUHvyINK136p7uZfXY8P%0A3vkEe3bux6qVL2PJtZe1+7iuqDVqlIwdgspvDiEQk9ekBMmUOoIg9KoM298kScJPf/pTvPLKK/jo%0Ao48wcuTIdC8p61TtOgwAyCnJhdlhAQBEo1F8/MFnuPv8swEA9pGDtwFEYRteAgjAkFwHqvYcQt3R%0ABhQU5UEQBAwZV4rdG3eiavdhBoBZZHDnvCmpIv5gogHk0H55ZEBfPiy2fPk1/rPmHQiCgDvvX9Ym%0ACydJEsKuJrj37oB79zcIHD2CWMAPQIKgVkNtNEFjsUJjsUJtMEJQqQFJRNTnQaCmCs6d2+A5sBsR%0An6fNazty7LjptusAAE888ixqj/Y+aCuND8FuaJBHe3gO1/apUYAGjx//+Md4/vnn8cILL8BqtSaG%0A0gcCyZlFSV2r3CHPiFW2awBA+abtcGi0MOl1UBt0MBfldfT0QUNj1MNcnA8AmFg6BOve/zRx39D4%0AZ1jVzsNpWRulBwNA6jZPpbyR2pBnR2X8g2L41BG9ulYsFsMDd68AAFx4+dmYOmNiq/sjHjfce76F%0A99A+RP0+QBCgtdphLh0B+4SpcEyaAfvYSbCNGg/bqPGwj5sMx+QZsI+bDNPQYdCYLYnrePbtgnvf%0ALvk6LVx4+dmYNnMSfF4//vTbx3v1PgBgaPwXy6Hd1RDUakT9QQQb3b2+Hg0eTz75JFwuF04++eRW%0AQ+lXr16d7qVljapd8pntpROHJW577+31mFQmb9Owjxgy6Pf/KZRM56SyIa33ASoB4G4GgNkkO/7V%0AU1J4DssBoGAyQYzGYM23Iaekd+Ms/v3Cf7Dz272w2iz42a3XJW4XI2F4Du6F58BuxIIBCGo1DIXF%0AcEyYCuvIsdDn5kOt07fbKCIIAtQGIwx5hbCNngD7+CnQ5xYAgoCozwP33h3wVR2CGIsCkAdE3/Hb%0An0OlUuHt1z/A55/0bjabkgWtraiFMd5JqPxdUXZrbyC9JEm4+uqr0720rCDGxEQJWMkASpKED975%0AGJPK5GDIPjJ79uvaR8jvdWJpCTZ+uhl+nzy+qmTMUEAQ4K5zwdvUtmJCgxMDQOo2JQPo9MpHBg2f%0AMrJXHbtNjU785Y9PAwB+esu1yM1zQJIkhJoa4Nr9DSJuJwAB+vxC2MdPham4FCptz/d7qfUGmEuH%0Awz5+KnQOOVANNdTBvftbRLxyhm7ilHH4n6UXAAB+d/cKhEPhHr+O2W5OzBeLqOQytqeCZ2sSpVtd%0ARS3CgTB0Rj0Khsnz/r79ehdc9U6MLJTLofYRg3//n8IytAAqrQY2oxGFFktiIL7epEfhcPnvRwmY%0AafBjAEjdEgtH4DsqjzepOCB31I2Y1rsN7X/+w//C7fJg/KQxuOT750ESY/BVHoCv8gCkWAxqowm2%0AcZNgHjIMql5257ak1ulgGTYK1lHjoNLp5Szj/t3wVx+GJEn48S+uQV5BLg7uq8D/PfOvXr3GyOmj%0AAAB19fJwaXclM4BE6XY4vv9v6PhSqNTyr7v33/4YE4YWQ61SwZBrh95uSecS+5VKrYZtmDwKZ1LZ%0AELz1+vuJ+5R5rlU7K9OyNup/DACpW7xVtYAkQWc1o2KXPDC0N/v/tm/dgZdffAMAsPy+myBEo3Dv%0A2YGwUx4wbSwaAtuYidAYjElbu0JrscE+dhL0ufI3/2BdDTwHdsNs0mPZ7TcAAP725+dQXdXz4G1E%0APADc+00lIAgIu70Iufp+0ggR9V7lDmX/X3P59903PsRkZf9fFnT/Hkt5z1OGDcXHH25MnIhUFt8j%0AeWj7wXQtjfoZA0DqFqX8K1jMEKMx2ArscBT1bHK+KIr43d2PQpIknHvhGZg6cQTc+3YgFgpC0Ghh%0AHTUexqLUHsguqNUwl46AZdgoQKVC1OuBe88OnHXWiZg5ZyqCgWCvGkKGTR4OlVqFpqNO6HPtALgP%0AkCjdDic6gOXg5uvyHag8WIUZI+U/O0Zl30xGxxg5GB5XUgydoMIH734CoPlL7JE9VQj6gmlbH/Uf%0ABoDULUpJ0+2X98gNn9rz/X+v/estbC/fAZPZiGU3XwnPgT2QYjFoTGbYx06C1mJN+ro7onPkwjZm%0AYouS8C7cc+9PoFarsfbNddiw/suuL9LyekZ9opMusQ+wkvsAidKlsboRzqNNUKlViQaQ/778LkYW%0AFcBuMkKl08qz8bKMwWGFqSAHKpWAaSNKE2Vge4EduUPzIIkSDn19IM2rpP7AAJC6FA2F5RIwgP27%0A5PN/R80c3aNruF0erHjwKQDAij8tg8pdL5eU7TmwjhoPlbbnpyv0lcZglMvNZgsgirDHfLj77usB%0AAA/8+tEeN4Qo36Dr6uQuOtfBas4DJEqT/V/tBSCPf9Gb9IhEonj7Px9gZjz7lzO6FCqNOp1LTJuc%0AcfLkgpkjhmHjJ5vR2OAEAIycLn+uH9i6P11Lo37EAJC65D54BJIoQms14/C+oxBUKoyZPbZH13j8%0AoWfgcXnw+3uuw7hSuSPXUFgM87BRaZ3BpdJoYB05Djp7LgAJ35k1Gjf88Ls4tL8Szz39Uo+upXx4%0A7vq6AoJahZDTg2CjKwWrJqKu7N8iB4CjZ40BAHy6biOcTS7MHiM3rylBUDbKGScHwVOGl0ItAG++%0A9h4AYOQM+UvsgfJ9aVsb9R8GgNQl5z55LEAkPopl2ORhMFpN3X7+N9t24tXVb+J3d/4Qc2ePByDA%0AXDoCpuLSlO736y5BpYJ52EgYCuRRLv9z4Xfwy59ehqcf/2ePGkJKJ5TBZDPB5/ZD47ABAJx7OVKB%0AqL/FIlEc3CZnsUbNlAPAN15ZiyE5DhRYLRDU6qzc/6cwFeZCb7dAq1ZjUulQrFn1X0iSJG/tUQlo%0AOFwPdwOH2Q92DACpU5IkJQLAqqomAMDY48d3+/nRaBR/vPcv+MO9P8LxsycAggrWkWMSnbiZQhAE%0AmEpKYRoqfzM+Z9EJuO1nl+Lh3z3Z7Wuo1CqMPWECAMDljwAAmvZxpAJRfzu8sxLhQBgmuxnFo4rR%0AUN+ED979JFH+tY8ogVrf/9tOMoUgCMgZK/9dzBk7Evt2H8DWzd/AaDGiZLTcJXyQZeBBjwEgdcp/%0AtAERXwAqrQa7th0CAIw7fkK3n7/mn6/h/125CFMnjYQkqGAdNQ5aqz1Vy+0zQ14hLMNHQwLwnfnT%0AsGjueHy27otuP3/CXPlIu13b5aDZe/goosFQKpZKRB3YFy//jpo5GoJKhVdfehORcAQLp8qfXdlc%0A/lXkjh8BAJg1ajh0Gg3WvPgfAMCIeBl43+Y96Voa9RMGgNQpJfsnWC2IRUXklxUgd0j3Dk6vqTyC%0AScVmjB09FKFIDPYxE6A1Z/7QVZ09B7ZR4xCOxDB7+lho3bUIxY9M6srIGaOgM+pQX+OExmqGJEpw%0AHTiS4hVTpnryyScxbdo02Gw22Gw2zJs3D2+99Va6lzXoKQ0go2aOQSwWw7/++TpGFOQhz2SCSqNO%0ABD/ZzFJaCL3DCo1KhVmjhuGd/3wIt8uDsXPkCs+eL3cjGo6keZWUSgwAqVNNe+USZn2jHAB1t/wb%0ACwYQqNiLoSX5aHR6kD9pKjTG7u8bTDetxQbjsFFwe/wYNbwY1du2IBbuuitYo9NizOxxAICAKO9v%0AdO5lGThblZaW4ve//z02bdqETZs24dRTT8X555+Pb775Jt1LG7ScR5tQs68aEASMmjkGH3/4OY4c%0ArsHJ0yYBAHLGD4fG0POjJQcbQRCQP0XeH3nazKkIBkN4fc07KB1fCmueDeFACPvZDDKoMQCkDgWb%0A3PBV1wOCgG++kveDTD5papfPi/p9aNi5HXarCYcqj0IoLIN2AAV/CntBAQ66RdTWOWEz69G4czti%0AwUCXzxs/Ty4D798rN5A07a2EGI2mdK2Umc477zycffbZGDduHMaNG4f7778fFosFn3/+ebqXNmh9%0As/5rAMCIqSNgybHgxedehUatxvFj5dJmwdSeTTDoCykWQ8TrRrC+Fr4jFfAc2gf3/l1w7d0B994d%0AcO/bBc/BvfBVVSBQV4OwxwUx0n9Zt4Ip8uSC4bk5yDGb8Pwz/0JMFDFhvhws7/j0235bC/W/vh+0%0ASoNW/Tfytz/BbEIgEEHhiCIUj+p8cGrE64bnwF5oVAJ27anE1kONuOGcc/pjuSnxnbO+g7t//ltc%0AvGg2hpUWwr1vF6wjx0JjMnf4nDHHjYPWoEPF/lpMHDkBsWAITXsrkTehd2cnU1uSJCEQSM9pBUaj%0AoVfd67FYDP/617/g8/kwb968FKyMgOYAcPJJ07Dr273YsO4LHDd6BLSCAJ3NDNuw4pS9tiRJiPo8%0AiLhdiHjd3frC2B6VTg+txQatzQ6txZayUVl6hxXWsmJ4KmtwyswpePmTL/DuGx9hyoJJ+PI/n2P3%0Axp2IRaJQaxkqDEb8r0rtkiQJ9dvlAPBwtTzLbtppMzp9TtjVBG/FfkCSsGXbXjz5f2/j/179a6qX%0AmlKCIOCny/8frrrw/+HuX1yB8WPL4N6/C9YRY6C12Np9jt6kx6SFU7B17VdwRwALgPqv9zEATKJA%0AIIi5E89Ky2t/vuNtmEzdP6v666+/xrx58xAMBmGxWPDKK69g0qRJKVxh9qqrqEXtwaNQadSYMH8i%0A7rrtQQDABSedAADInzI66cGUJEmIBXwINTUg7GyCFGud7VdpdVAbTVDr9FDpdBDUmsQaJEmCFI1C%0AjIQhhkOIBvwQwyGI4RBCjXUINdYBKhV0Ngf0eQXQmCxJH51VMHUMPJU1OHXaJLzy6ZdY+ddVePG/%0AT8GSa4W30YMDW/djzHHjkvqalBkYAFK7vEfqEHJ6IKjV2LX9IASVClO+M73Dxwcb6uCvkruE12/Y%0AhvsfXoX/feERGI2G/lpyyhQW5eP6m3+An9+xAvff9UPMnDoGngN7YBk2Cjp7++chzzhjFrau/Qrf%0Abj2E46cUw7n/MCK+ALTm7gcONDiMHz8e5eXlcDqdWLNmDa666iqsW7eOQWAKKNm/0TNHo7qmFmvf%0AXIchuQ4UGYyAIKBgWvICGUkUEWpqQKihtlWmT1Br5Myd1Q6t2drjU47EWBRRrxcRrxsRdxPESARh%0AZyPCzkao9Qbo8wqhy8mFSp2cX9+5E0ei4sMvgUAIx48fjY3f7sXnn36FCfMmYtMbX+Cbj7czAByk%0AGABSu5TsX0SrQ0yUMOa4sbDktO3glSQJwboaBGqqAADvfvQVfv/IC7j6+u9hxnFT+nXNqXT+pYvx%0A0Xuf4rZf/y9+f+91mDV1NLyH9sFcOqLdmYalE8qQX1aA+so6wGQE/AE0fLsfxXMmp2H1g4/RaMDn%0AO95O22v3hE6nw5gx8mb74447Dl9++SUeffRR/O1vf0vF8rKWJEmtyr9PP/48JEnCVWefCgDIHT8c%0ABkffzxsXY1GEGuoQrD8KSdnbKwjQ2XOgz8mDxmLrU5ZOpdZAZ3dAZ3dAGlKGmN+HUFM9Qk2NiIWC%0A8B+pgL/6MPR5+TAWFEOl7VtDi1qrQeHMCTiyYSsu/c48bNy5F4/96Wk8+OAd2PTGF9jxyXaccc1Z%0AMNkG3j5u6hybQKiNWDiChm/lpo8d38iB3YxFs9o8TpJE+KsqEsHf+59+jd899E+MGT8KN/78B/23%0A4H4gCALufuCXsDps+OWdf8WOAzUAAN/hgwjU1rQ581cQhMTf2ZEaeaJ+3bY9PBs4SQRBgMlkTMtP%0AX0twkiQhFOJsyGTbv2UvmqoboTPqocrV483X3ofdZMQomzx3tOT4vn0hFaMR+KsPw7XjawRqqiBF%0Ao1BpdTCWlMIxcTosw0ZBa7UntUQrCAI0ZgvMpSPgmDQNpiHDoNYbAElEqL4Wzp1fw1d1CLFw3/49%0AFc2aAEGtgl2lxqThpdi+dSe+3bcXRaOKEQ1Hse39LUl6R5RJGABSG7VbdyMWCgM6LWpqXMgdktdm%0A+LMYjcJzYI+8RwXAV7uP4De/XwmjyYg/Pn4PdPrBN2YhN8+B3/zpV4iJIv7fz/6II065CSFQcxj+%0Aw4cgiWKrx089ZQY0Og127TgCQa2Cv64JroOcCZhNbr/9dnz88cc4ePAgvv76a9xxxx346KOP8P3v%0Afz/dSxt0Nr72GQBg+ukz8cjv/wZRFPHD8xcBkgRraREsQwp6dV0xFoW/pgrOnV8jWFcDSYxBrTfA%0AXDYC9glT5CycJvXFNJVaA0N+IWzjJsuNaGYLIEkINdTBtXM7fIcP9joQ1FlMyJ8kdwRffe7pAIC/%0A/PFpzDzzOADA5re+bPP5RgMfA0BqRYyJqPlSnlG2v8IJAJh74QKo1M3/VGKhINx7dyDq9QAqFQ65%0AovjFLQ8DAO7+3S8wcvSwfl93fznx5BPwo58sAQD88LrfwK+Ru4FDTfXw7N8NMdo8wsFsN2PmotmI%0ARkU0+mMAgOrPv+7/RVPaHD16FEuWLMH48eNx2mmnYePGjXj77bdxxhlnpHtpg0pdRa08/FkQIOZo%0AsPHTzch32DA5X96eUXx8z7deSKKIQF0NXDu/RrC2GhBFqI0mWEaMgW3cZOhz8iEI/f8rVBAEaK12%0A2EZPgHXUeGgsVgASQo31cO3aDl9VRa9GySh/RzkiMH3cKFQcrMKOqoPQmw1oqm7EvvhwbRo8GABS%0AK407DyDs9gEaDQ7sr4PZYcG0U5ubPyJeN9x7d0AMh6DS6uDW2HDjDfdCkiRc+v3v4pwLB/8vthuX%0A/QAnLJiNYCCI62/4DZBXAkGlRtTvhXvPDkQDzaeGzL3oRKg0amzfVgkIAtyHquGtrk/j6qk/PfPM%0AMzh48CBCoRBqa2vx3nvvMfhLgS9el+cqjp0zDo/9ZSUA4OffuwBSNAbzkILEubfdIUkigg11cO78%0AGoHqw5BiMaj0BliGj4ZtzETobI6kd+L2ltZihW3UeFhHT4DGbI1nBOXSsL/6cI/mj5oKchKDoa+N%0A75t8/JG/Y8wJcgPIxtc2JP8NUFoxAKQESRQTGarDRz0QJQnHf3cuNDqtPHft6BF49u+GFItBbTJD%0AzBuCH193N3xeP2afMB2/uudnaX4H/UOtVuPBv9yNoWUlqDxUhZ//7AEYykZBpdNDjITh3rsToaYG%0AAIC9wI7pp81EMByDOyzv/zvy+bZ0Lp9oUHHVufD1h+UAgP2uGlQeqsLk0cNRKKgBAMNPndOtgE2S%0AJISaGuDa9Q38VYcgRSNQaXUwl46Afdxk6Ow5GRP4HUtrtsA2ejysI8dBbTIDkohgPHsZOHoEUizW%0AreuUnjQTgloNQyiKC047EX5fAO9t+gIqjRoHyvfjwFaeDDKYMACkhLpte+Cva4IkCNiztxbWXCvm%0AnHsCxHAYnv27EDgq71/T5eRBVVCK//eD5ag8VIUhpcV46Mn7oNX1bNzBQJab58Djz/4eVpsFWzZ9%0AjTt/9RDMI8dCY7EBkghf5QF4K/ZDjEUx/5KFUKlV2L5dPle5adchuCtr0vwOiAaHD59bi2g4Ckdp%0AHlb963UAwM8uOReQJOSMGwZraVGnz5ckCWFXE9x7voWv8gDEcAiCRgPTkDLYx0+BPjc/YwO/Y2mt%0ANthGT4Bl+BioDUZIYgyBo0fi+xePdrmPT2+zoHiOPJ7ou7OmwWwy4uNPNsIxWi6lf7ByLRvZBhEG%0AgAQAiAZCqFy3GQCw71ATolERp/3gTCASgGvPt4j6vIBKBXPZSKjzS3DTdXdix/bdyMlz4Mnn/ojc%0APEd630AajBo7Ag//9TfQaDVY++Y6/Pq2P8E0bBQMhfJpKWFnI9y7v4XFqsXcC+bD54/gaLxx5NC7%0An3NTNVEfVe2qxPaPtgEC8P7XXwIAlv3gUqjcPghqNYadfFyHz5UkCRGPC+69O+E9tA+xYACCSg1j%0A8VA4xk+FIb8oZSdwpJIgCNDZHbCNnQRz2UiodHpIsSj81ZVw7foawYY6SFLHnz1D5k6F1mJEzOvH%0AnT/6HgBg1ZtvQqPToHrvEez4lOdYDxYD7183pcThj79CNBBCWBJw8HATRk4fiRGjbfAe3AspFoXa%0AaIJ97CSE1Xr8v6W/xKbPy2G2mPDkP/44qJs+unLCgln40+P3QKNR47+vrMU9t/0RuvwiWEePh0qr%0AgxgJw7NvJ+acPgE5JTnYsesoJEGAv64JR7/ame7lEw1YYkzEu//7FgDArQphX2UlZkwei0nxE3rK%0ATp4NQ6693edGfB549u+G58AexAI+QFDBUFgM+4SpMBaWQFCr++19pIogCNDn5ME+fjJMQ4fHP48i%0A8FcdgmvXNwg1NbSbzdMY9Bi1eAEAID8s4sKzvgOXz4sDbvls87XPvI2At3dH3FFmYQBIcO47nAhG%0Atn1zBGOmleKsy6cj3CQ3K+jzC2EbPQFOtx/Xfu/n+OqLbbBYzXhi5R8waSonxJ965kI88OidUKlU%0AeP3fb+PmH92JiKCBbdwk6By5AIBIYy0uvfE7KCjLwc598t9r5frNCNQ707jy5GN5KLMNpv8+n/57%0APap2HYYkAB99/RVyHDb87PyzIEVjsA4rRvFxrU9akSQJYbcL7n074dm3C1GfBxAE6PML4ZgwFabi%0A0n4Z59LfBEEFQ14B7OOnwDSkDIJaAzEcgq/yANx7vkXI2djm34VjdBkKpsuf7d+dMgnjRg/HF3u+%0ARUSIwVPvxttP/jcdb4WSjAFglgu5vNj3n/UAAGdUxHcunY0zLpsFQRKh0htgHT0e5iHD8O323fif%0A865LlH2feXEFZs6ZmubVZ44zzz0Vjzz1W+j1Oqz/4DP88LKbUFNdD8uwUTAPGwVBo4FGJeKCaxdg%0A0nfGISABYjiK3a98gFio5yMbMo02ftyV3+/v4pGUTsp/H20PjyfLNIe+PoD1L3wIAPiiYieiEPHg%0Aj69CrMkDjUGP0ecsTOzbkyT5yDb3nm/hPbhH3s4iCNDn5sM+fgrMQ4b1+Li2gUhQqWDIL4JjwlQY%0Ai4dCUKkRCwbgq9gvj7qpO9qqWWT4qcfDkGtH1BfAry49D1abCet2b4UE+cSV7R+xmW2gE6TB9JWw%0An7ndbtjtdrhcLthstnQvp8eiwTB2vvg2Il4vbKMKkFMaP9dWEGAsLIGhoBgQBLz0/Gv4028eRygU%0AxojRw/Dnp3+HEaPK0rv4DLV183b89Jrb4WxywWa34neP3IGTTpsHMRZFoKYKoQZ5cHYsJsJV0QjX%0AgXpYy0ow9sJTBuR+o5aqq6vhdDpRWFgIk8k0YDbOZwNJkuD3+1FbWwuHw4GSkpJ0L6nXmmoa8Y9b%0An4a3yYsDjTXYXLUbD//yBpg9AQhqFSb+z1mwlhUhFg4j1FiHUGM9JGU+p0oFQ24BDAVFfT5CbaAT%0Ao1EE648i1FAHKSaPixFUauhz86HPLYDaYECwyY1vnvsvooEQkGvDskefwTBzPiYXjYBaq8EV9y3F%0A8Ckj0vtGemmg//5OBgaAfTCQ/wFFAkEceOMjGGxamIvksyslSYLG6oCldDjUOh2OHK7Bfbc/hA3r%0AvgAAnHTqPDzw6J2w2tqeCUzNjhyuwS03/hrbt8pl9e9echZ+edePYXfYEA344a44CITkTIwkinBX%0AOSFKOoxcvBCqAbz3SJIk1NTUwOl0pnsp1AGHw4Hi4uIBG5w31TThH7c9DW+jB66gDx8f+hoP3vRD%0AGDzynrQx3z0J1tI8hBrqEPG4Es8TNBoY8gqhzysclGXevpBEOUMarD8KMRRM3K4xWaDPzUfIF8HO%0A1WshRWOAzYzbnvwHJuYOx1BbPrQGLZY+cA1KxgxJ4zvonYH8+ztZGAD2wUD8ByRGo/AdOQLfkcPQ%0AmZq/AR8+0IhR82fDUpAHn9ePZ/+6Cv946kWEQmHo9Trc9KvrccXVF0E1wLNU/SUcCuPRB5/C83//%0ANyRJQk6uHdf9bCkuveK70Ol1qNtXgdodu1AyLKf5Ob4IbKNGwlhQAEE1cAPBWCyGSC9OIqDU0mq1%0AUA/gLxiHd1XihXueQ9gbgjvox25PJW698gKofSGYCy0onj0WarXYqoypMVuhzyuQhzfzs6tTSlf0%0AscEzVCoIaj1qvtoLb7UT0Ovx+H/XwhY2o9DigKBR4aJbLsXEBT0/bSWdBuLv72RjANgHA+UfkBgJ%0AI+xyIuxuQsTrgfLdX4yJ2LvtMCoOunHOTZcgEA7hxedexap/vAyP2wsAmDN3Bu747c8xauyItK1/%0AINu6eTvuue2P2LfnIABgSGkxvv+Di3HBZWcj4g3h3SdewYTpJSgbV9giKyOPcdDaHNBa7cxYUFYT%0AYzG8/rf/4Ou3NkOAAE/Ij9JJuTjjhCkw5ppgyrdCrW0ObAWNFnpHbqKMST0nRsIINTUg1FgPscX5%0AwpIowd/gha/Wg007DuKrDfuRa5R/9w2fOwZX3PZ9qDUD40vGQPn9nUoDJgB84okn8Mc//hHV1dWY%0APHkyVqxYgYULF3b4+HXr1mHZsmX45ptvMGTIENx666244YYbWj1mzZo1uOuuu7Bv3z6MHj0a999/%0APy688MJurylT/wGJkQiifi+iPi8iPg9igdYb80PuAGr21GL9e7swau4kaIZZ8NZ/PsDHH3yOWPzb%0A8/BRZbj5tutw6pkLB2y5KFNEIlG8+tKb+OuKlairlU8IMZqMOO3ME3H6opNQu6kCnsM1mH/KOOSP%0AzIfW1HpvksZkgdZqg8ZkhtpkhkrNgJAGP78vgNef+Q92f7QdJcU5KBrqQNEIO4aPLm5VvQDkoE9n%0Az4HOkQONycLPrCSRJAkxvw9htxNht7NViRgAouEoqg7V4cjeRhzYfxTl9ZVYfMmZOPPcU2CxmtO0%0A6u7J1N/f/WlABICrV6/GkiVL8MQTT2DBggX429/+hqeffhrffvsthg1rO4PuwIEDmDJlCn70ox/h%0A+uuvx6effoobb7wRq1atwsUXXwwA+Oyzz7Bw4UL85je/wYUXXohXXnkFd999Nz755BOccMIJ3VpX%0Auv8BSbEYYqFg65+Av9U3NoXGZAb0Zmz6v/dQXenEwXoPqmJOfL5tG6KR5vMip82chKuu+x+ceuaJ%0AA7pclImCwRD++8q7+Ocz/05kBAHAYNBj4czZyI8ZMbrEhrETimEttsFcaIXeZmxzHZXeAI3RBLXB%0ACLVOD5XeALVeP6DLxpTdJElCOBBE5b4DOLR9L0JODxxmIwqKHcgptLTZeiKJEiSoYSougtZqh8Zk%0AZtDXD2LBAMJuJ/xHj0KKhqFSty2rV1XX42DFUYRFIL+kGBOmT0R+idx0k0n/jdL9+zsTDIgA8IQT%0ATsCsWbPw5JNPJm6bOHEiLrjgAjzwwANtHn/bbbfh9ddfx44dOxK33XDDDdi6dSs+++wzAMDll18O%0At9uNt956K/GYs846Czk5OVi1alW31pWqf0CxcAhiKAgxFoMUi0KK/18xGoUYiUCKhCFGI52e7xhT%0AaXCk1okDFUfx1ba92L37EKoqq+GAEVq1GvsaqiFB/k8/YvQwnHLGAnz34rMwetyIpL0Pap8kSdj2%0A1Td487X38N5b6xNZQfX/b+/Oo6K6rziAf99sLKNAwr6FLYqiqAjVAEfhRIJGE+G0VdJw1GiSmq2i%0A2CgeTIHWlGOsKdGqSali2mgkNWqbFlMwAqJM8EAgsUKqQQwuIKKCKLLO7R/I05EBmXFYhrmfcyYw%0Av/ebH/e+ib+583tv3ggSjLFzhb+rByZ4O8LJTgkzpRmUDqNh/pgS5jYWUCjNeh1XkEohyOSQyBWQ%0AyOWQyOQQpLKudomk66dUCkFy974gAQQBEAQIkq6fgDCsJmk2vBERQNT1zRJEIDUBpAYRgdRqdLS1%0Ao7XlDtrutKLtzh20t7SitfkOOlpbgY5OyKUCzM1lsLQ06/PQYUdrO1obW9DR1gkLezvY+Y+DjA/v%0ADqnO9g5cKz+D25dqIVMAitEWkFv0cTkdQeiak2Syuz/lkMhk9+ak++epu3MU7s5T3dsMiQtAYNgf%0AS2pra0NJSQkSEhI02iMjI1FYWKj1MSqVCpGRkRpts2fPxs6dO9He3g65XA6VSoVVq1b16JOWltZr%0ALK2trWhtvbe61tjYdaLszZs3dUnpoZqvXELL1Sv96itIZZDeXQHqWgkyh8xSia8OH0Py2k09+t+U%0ASeEzxgvPPf0MJvqPg3+AH57wdL233cC5MO28xjyBN3+9DG+sXorKM1UoLvoW/yv/Af+rqMRnZcdg%0A9z8reDxmj8le7nC1t4LNaAvIZBIIcinMrc1hNtoCcqUCckszKCwVkCgMt/pHajVIjbsv5nfbcO93%0ArfdJ7Ni1ddi/rTRuj1SiC3f/I3T/2jXavbpfuPd79zZt/QRA0LIC9LA/bS4BYAEAXf/PEtS43dL1%0AKd6Olg60N7eivbkN7bfb0N7cConcDEoXB9h4u+NxV3sIgoDmtjagrU23vJnBmXu5wdzLDbfrruPm%0ApauwH+ONjjvNqLt0GfWXatF2pxlPersB6k5oTBi6/h17J1g6GvaTxt2vdUawBjZghn0BWF9fj87O%0ATjg6an6ht6OjI2pra7U+pra2Vmv/jo4O1NfXw9nZudc+vY0JAKmpqUhJSenR7u5uXNfE++58AQ7m%0ADHUUrF++HuoAGGNs5GpqaoK1tfavDBzphn0B2O3Bw1JE1OehKm39H2zXdcx169YhPj5evK9Wq3H9%0A+nXY2toOi8NmN2/ehLu7Oy5cuGAyS9qmlrOp5QuYXs6mli9gejmbWr7A8MuZiNDU1AQXF+O7hqGh%0ADPsC0M7ODlKptMfKXF1dXY8VvG5OTk5a+8tkMtja2vbZp7cxAcDMzAxmZprnYNnY2PQ3lUFjZWU1%0ALP6BDSZTy9nU8gVML2dTyxcwvZxNLV9geOVsqit/3Yb9lTEVCgUCAwORk6N5zDInJwchISFaHxMc%0AHNyjf3Z2NoKCgsTvwOytT29jMsYYY4yNFMN+BRAA4uPjsWjRIgQFBSE4OBh//vOfUV1dLV7Xb926%0Adbh06RL++te/Auj6xO+f/vQnxMfH49VXX4VKpcLOnTs1Pt0bFxeHmTNnYuPGjYiKisI//vEPHDly%0ABMePHx+SHBljjDHGBotRFIAxMTG4du0afvvb36KmpgYTJ05EVlYWPDw8AHR9CX11dbXY38vLC1lZ%0AWVi1ahW2bdsGFxcXbNmyRbwGIACEhIRg3759WL9+Pd555x34+PggMzOz39cAHI7MzMyQlJTU4zD1%0ASGZqOZtavoDp5Wxq+QKml7Op5QuYZs7DnVFcB5AxxhhjjBnOsD8HkDHGGGOMGRYXgIwxxhhjJoYL%0AQMYYY4wxE8MFIGOMMcaYieEC0MjduHEDixYtgrW1NaytrbFo0SI0NDT02r+9vR1r166Fv78/lEol%0AXFxcsHjxYly+fHnwgtbR9u3b4eXlBXNzcwQGBqKgoKDP/vn5+QgMDIS5uTm8vb3x4YcfDlKkhqFL%0AvgcOHMAzzzwDe3t7WFlZITg4GP/5z38GMVrD0PU57nbixAnIZDJMmTJlYAM0MF3zbW1tRWJiIjw8%0APGBmZgYfHx/s2rVrkKJ9dLrmu2fPHkyePBmWlpZwdnbG0qVLce3atUGK9tEdO3YMzz//PFxcXCAI%0AAg4dOvTQxxjzvKVrviNl3jJ6xIzanDlzaOLEiVRYWEiFhYU0ceJEeu6553rt39DQQBEREZSZmUnf%0Af/89qVQqmj59OgUGBg5i1P23b98+ksvllJ6eTuXl5RQXF0dKpZJ+/PFHrf3PnTtHlpaWFBcXR+Xl%0A5ZSenk5yuZz2798/yJHrR9d84+LiaOPGjXTy5Ek6c+YMrVu3juRyOX3zzTeDHLn+dM25W0NDA3l7%0Ae1NkZCRNnjx5cII1AH3ynT9/Pk2fPp1ycnKoqqqKioqK6MSJE4MYtf50zbegoIAkEgl98MEHdO7c%0AOSooKKAJEyZQdHT0IEeuv6ysLEpMTKTPP/+cANDBgwf77G/s85au+Y6EeWsk4ALQiJWXlxMA+vrr%0Ar8U2lUpFAOj777/v9zgnT54kAA99wR0K06ZNo9dee02jbdy4cZSQkKC1/5o1a2jcuHEabcuXL6en%0AnnpqwGI0JF3z1cbPz49SUlIMHdqA0TfnmJgYWr9+PSUlJRlVAahrvocPHyZra2u6du3aYIRncLrm%0Au2nTJvL29tZo27JlC7m5uQ1YjAOpPwWRsc9b9+tPvtoY27w1EvAhYCOmUqlgbW2tcfHqp556CtbW%0A1igsLOz3OI2NjRAEYdh9r3FbWxtKSkoQGRmp0R4ZGdlrfiqVqkf/2bNno7i4GO3t7QMWqyHok++D%0A1Go1mpqa8Pjjjw9EiAanb84ZGRmorKxEUlLSQIdoUPrk+89//hNBQUF477334OrqirFjx+LXv/41%0A7ty5MxghPxJ98g0JCcHFixeRlZUFIsKVK1ewf/9+zJs3bzBCHhLGPG8ZgrHNWyOFUXwTCNOutrYW%0ADg4OPdodHBxQW1vbrzFaWlqQkJCAF198cdh8QXe3+vp6dHZ2wtHRUaPd0dGx1/xqa2u19u/o6EB9%0AfT2cnZ0HLN5HpU++D9q8eTNu376NhQsXDkSIBqdPzmfPnkVCQgIKCgogkxnXFKZPvufOncPx48dh%0Abm6OgwcPor6+Hm+88QauX78+7M8D1CffkJAQ7NmzBzExMWhpaUFHRwfmz5+PrVu3DkbIQ8KY5y1D%0AMLZ5a6TgFcBhKDk5GYIg9HkrLi4GAAiC0OPxRKS1/UHt7e144YUXoFarsX37doPnYSgP5vKw/LT1%0A19Y+XOmab7dPP/0UycnJyMzM1PrGYDjrb86dnZ148cUXkZKSgrFjxw5WeAany3OsVqshCAL27NmD%0AadOmYe7cuXj//fexe/duo1gFBHTLt7y8HCtWrMBvfvMblJSU4Msvv0RVVZX43e8jlbHPW/oy5nnL%0A2BnX22cT8dZbb+GFF17os4+npye+++47XLlypce2q1ev9ng3+aD29nYsXLgQVVVVOHr06LBb/QMA%0AOzs7SKXSHisFdXV1vebn5OSktb9MJoOtre2AxWoI+uTbLTMzEy+//DL+/ve/IyIiYiDDNChdc25q%0AakJxcTFKS0vx1ltvAegqkIgIMpkM2dnZePrppwcldn3o8xw7OzvD1dUV1tbWYtv48eNBRLh48SLG%0AjBkzoDE/Cn3yTU1NRWhoKN5++20AwKRJk6BUKjFjxgxs2LBhRK6GGfO89SiMdd4aKXgFcBiys7PD%0AuHHj+ryZm5sjODgYjY2NOHnypPjYoqIiNDY2IiQkpNfxu4u/s2fP4siRI8N2glEoFAgMDEROTo5G%0Ae05OTq/5BQcH9+ifnZ2NoKAgyOXyAYvVEPTJF+h6B/3SSy9h7969RneelK45W1lZ4dSpUygrKxNv%0Ar732Gnx9fVFWVqZxPuxwpM9zHBoaisuXL+PWrVti25kzZyCRSODm5jag8T4qffJtbm6GRKL50iSV%0ASgHcWxUbaYx53tKXMc9bI8bQfPaEGcqcOXNo0qRJpFKpSKVSkb+/f4/LwPj6+tKBAweIiKi9vZ3m%0Az59Pbm5uVFZWRjU1NeKttbV1KFLoU/clJHbu3Enl5eW0cuVKUiqVdP78eSIiSkhIoEWLFon9uy+n%0AsGrVKiovL6edO3ca1eUUdM137969JJPJaNu2bRrPZUNDw1CloDNdc36QsX0KWNd8m5qayM3NjX7+%0A85/T6dOnKT8/n8aMGUOvvPLKUKWgE13zzcjIIJlMRtu3b6fKyko6fvw4BQUF0bRp04YqBZ01NTVR%0AaWkplZaWEgB6//33qbS0VLzSwkibt3TNdyTMWyMBF4BG7tq1axQbG0ujR4+m0aNHU2xsLN24cUOj%0ADwDKyMggIqKqqioCoPWWm5s76PH3x7Zt28jDw4MUCgVNnTqV8vPzxW1LliyhsLAwjf55eXkUEBBA%0ACoWCPD09aceOHYMc8aPRJd+wsDCtz+WSJUsGP/BHoOtzfD9jKwCJdM+3oqKCIiIiyMLCgtzc3Cg+%0APp6am5sHOWr96Zrvli1byM/PjywsLMjZ2ZliY2Pp4sWLgxy1/nJzc/v8dznS5i1d8x0p85axE4hG%0A6Jo6Y4wxxhjTis8BZIwxxhgzMVwAMsYYY4yZGC4AGWOMMcZMDBeAjDHGGGMmhgtAxhhjjDETwwUg%0AY4wxxpiJ4QKQMcYYY8zEcAHIGGOMMWZiuABkzAS89NJLiI6Ofmi/5ORkCIIg3qytrTFjxgzk5+cP%0AfJBDLC8vD4IgoKGhocc2T09PpKWlDXpMjDE2ULgAZIxpmDBhAmpqalBTUwOVSoUxY8bgueeeQ2Nj%0Ao95jtre369Q+2IZLHCNBZ2cn1Gr1UIfBGHsILgAZMzH79++Hv78/LCwsYGtri4iICNy+fVvcLpPJ%0A4OTkBCcnJ/j5+SElJQW3bt3CmTNnxD7V1dWIiorCqFGjYGVlhYULF+LKlSvi9uTkZEyZMgW7du2C%0At7c3zMzMQEQQBAEffvghoqKioFQqsWHDBgDAjh074OPjA4VCAV9fX/ztb38Tx1q9ejWef/558X5a%0AWhoEQcC///1vsc3X1xcfffSReD8jIwPjx4+Hubk5xo0bh+3bt4vbzp8/D0EQ8NlnnyE8PBzm5ub4%0A5JNPdNqHuuT/xBNPYNSoUXj99dfR2dmJ9957D05OTnBwcMC7776rMW5jYyN++ctfwsHBAVZWVnj6%0A6afx7bffavQx5L7qXhn+wx/+AGdnZ9ja2uLNN9/UKIjb2tqwZs0auLq6QqlUYvr06cjLyxO37969%0AGzY2NvjXv/4FPz8/mJmZ4ccff9RpfzLGBh8XgIyZkJqaGvziF7/AsmXLUFFRgby8PPz0pz9Fb18J%0A3traKr7A+/r6AgCICNHR0bh+/Try8/ORk5ODyspKxMTEaDz2hx9+wGeffYbPP/8cZWVlYntSUhKi%0AoqJw6tQpLFu2DAcPHkRcXBxWr16N//73v1i+fDmWLl2K3NxcAEB4eDgKCgrEVaX8/HzY2dmJh6Vr%0Aa2tx5swZhIWFAQDS09ORmJiId999FxUVFfj973+Pd955Bx9//LFGfGvXrsWKFStQUVGB2bNn93sf%0A9jf/yspKHD58GF9++SU+/fRT7Nq1C/PmzcPFixeRn5+PjRs3Yv369fj666/FcefNm4fa2lpkZWWh%0ApKQEU6dOxaxZs3D9+nUAMPi+AoDc3FxUVlYiNzcXH3/8MXbv3o3du3eL25cuXYoTJ05g3759+O67%0A77BgwQLMmTMHZ8+eFfs0NzcjNTUVf/nLX3D69Gk4ODj0e38yxoYIMcZGvCVLllBUVBSVlJQQADp/%0A/rzWfklJSSSRSEipVJJSqSRBEMjKyooOHz4s9snOziapVErV1dVi2+nTpwkAnTx5UhxHLpdTXV2d%0AxvgAaOXKlRptISEh9Oqrr2q0LViwgObOnUtERA0NDSSRSKi4uJjUajXZ2tpSamoq/eQnPyEior17%0A95Kjo6P4WHd3d9q7d6/GeL/73e8oODiYiIiqqqoIAKWlpWn0yc3NJQBi7vffBEGgP/7xjzrlb2lp%0ASTdv3hT7zJ49mzw9Pamzs1Ns8/X1pdTUVCIi+uqrr8jKyopaWlo04vLx8aGPPvpoQPbVkiVLyMPD%0Agzo6OjTGi4mJISKiH374gQRBoEuXLmn8zVmzZtG6deuIiCgjI4MAUFlZGTHGjAevADJmQiZPnoxZ%0As2bB398fCxYsQHp6Om7cuKHRx9fXF2VlZSgrK0NJSQlef/11LFiwAMXFxQCAiooKuLu7w93dXXyM%0An58fbGxsUFFRIbZ5eHjA3t6+RwxBQUEa9ysqKhAaGqrRFhoaKo5lbW2NKVOmIC8vD6dOnYJEIsHy%0A5cvx7bffoqmpCXl5eeKK1tWrV3HhwgW8/PLLGDVqlHjbsGEDKisr+4yjW0FBgZh/983FxUUj3v7k%0A7+npidGjR4v3HR0d4efnB4lEotFWV1cHACgpKcGtW7dga2urEXtVVZUYuyH3VbcJEyZAKpWK952d%0AncWYvvnmGxARxo4dqxFTfn6+xv5UKBSYNGmS1v3JGBueZEMdAGNs8EilUuTk5KCwsBDZ2dnYunUr%0AEhMTUVRUBC8vLwBdL+ZPPvmk+JiAgAAcOnQIaWlp+OSTT8Rz+R70YLtSqdQag7b2B8d7cKzw8HDk%0A5eVBoVAgLCwMjz32GCZMmIATJ04gLy8PK1euBADx0Gd6ejqmT5/eI/eHxQEAXl5esLGx0WiTye5N%0Alf3NXy6X98hRW1t3zGq1Gs7Ozhrn13W7Px5D7au+4rw/JqlUipKSkh77b9SoUeLvFhYWWvcJY2z4%0A4hVAxkyMIAgIDQ1FSkoKSktLoVAocPDgwT4fI5VKcefOHQBdq13V1dW4cOGCuL28vByNjY0YP368%0AzvGMHz8ex48f12grLCzUGKv73LajR48iPDwcABAWFoZ9+/ZpnNPm6OgIV1dXnDt3Dk8++aTGrbvA%0AfVSGzr/b1KlTUVtbC5lM1iN2Ozs7AIbdV/0REBCAzs5O1NXV9YjJyclJ71wZY0OPVwAZMyFFRUX4%0A6quvEBkZCQcHBxQVFeHq1asaBURHRwdqa2sBAE1NTcjMzER5eTnWrl0LAIiIiMCkSZMQGxuLtLQ0%0AdHR04I033kBYWFivh1X78vbbb2PhwoXiBx6++OILHDhwAEeOHBH7zJw5E01NTfjiiy/ETw6Hh4fj%0AZz/7Gezt7eHn5yf2TU5OxooVK2BlZYVnn30Wra2tKC4uxo0bNxAfH6/XfrufofO/f9zg4GBER0dj%0A48aN8PX1xeXLl5GVlYXo6GgEBQUZfF89zNixYxEbG4vFixdj8+bNCAgIQH19PY4ePQp/f3/MnTtX%0A73wZY0OLC0DGTIiVlRWOHTuGtLQ03Lx5Ex4eHti8eTOeffZZsc/p06fh7OwMALC0tISPjw927NiB%0AxYsXA+haQTx06BB+9atfYebMmZBIJJgzZw62bt2qV0zR0dH44IMPsGnTJqxYsQJeXl7IyMgQV6+A%0ArnPbAgICUF1dLRYwM2bMgFqt7rGi9corr8DS0hKbNm3CmjVroFQq4e/v3+PQp74Mnf/942ZlZSEx%0AMRHLli3D1atX4eTkhJkzZ8LR0RGA4fdVf2RkZGDDhg1YvXo1Ll26BFtbWwQHB3Pxx5iRE4h6uf4D%0AY4wxxhgbkfgcQMYYY4wxE8MFIGOMMcaYieECkDHGGGPMxHAByBhjjDFmYrgAZIwxxhgzMVwAMsYY%0AY4yZGC4AGWOMMcZMDBeAjDHGGGMmhgtAxhhjjDETwwUgY4wxxpiJ4QKQMcYYY8zEcAHIGGOMMWZi%0A/g+dRgOuDQIue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AutoShape 2" descr="data:image/png;base64,iVBORw0KGgoAAAANSUhEUgAAAoAAAAHgCAYAAAA10dzkAAAAOXRFWHRTb2Z0d2FyZQBNYXRwbG90%0AbGliIHZlcnNpb24zLjcuMiwgaHR0cHM6Ly9tYXRwbG90bGliLm9yZy8pXeV/AAAACXBIWXMAAA9h%0AAAAPYQGoP6dpAACnnklEQVR4nOzdd3hc1bU28PdM7zPqki25914wuGBCNZgSOtwQbEggwEcKxCEQ%0A0wIkhJAEMAkl4UJwuARjEtMSqmk2YDDYWDYG9yZZlqw6vc853x9nzkiyujSjGWne3/PouddTzuwx%0AzmjNWnutLUiSJIGIiIiIsoYq3QsgIiIiov7FAJCIiIgoyzAAJCIiIsoyDACJiIiIsgwDQCIiIqIs%0AwwCQiIiIKMswACQiIiLKMgwAiYiIiLIMA0AiIiKiLMMAkIiIiCjLMAAkIiIiyjIMAImIiIiyDANA%0AIiIioizDAJCIiIgoyzAAJCIiIsoyDACJiIiIsgwDQCIiIqIswwCQiIiIKMswACQiIiLKMgwAiYiI%0AiLIMA0AiIiKiLMMAkIiIiCjLMAAkIiIiyjIMAImIiIiyDANAIiIioizDAJCIiIgoyzAAJCIiIsoy%0ADACJiIiIsgwDQCIiIqIswwCQiIiIKMswACQiIiLKMgwAiYiIiLIMA0AiIiKiLMMAkIiIiCjLMAAk%0AIiIiyjIMAImIiIiyDANAIiIioizDAJCIiIgoyzAAJCIiIsoyDACJiIiIsgwDQCIiIqIswwCQiIiI%0AKMswACQiIiLKMgwAiYiIiLIMA0AiIiKiLMMAkIiIiCjLMAAkIiIiyjIMAImIiIiyDANAIiIioizD%0AAJCIiIgoyzAAJCIiIsoyDACJiIiIsgwDQCIiIqIswwCQiIiIKMswACQiIiLKMgwAiYiIiLKMJt0L%0AGMhEUcSRI0dgtVohCEK6l0NERETdIEkSPB4PhgwZApUqO3NhDAD74MiRIygrK0v3MoiIiKgXKisr%0AUVpamu5lpAUDwD6wWq0A5H9ANpstzashIiKi7nC73SgrK0v8Hs9GDAD7QCn72mw2BoBEREQDTDZv%0A38rOwjcRERFRFmMASERERJRlGAASERERZRkGgERERERZhgEgERERUZZhAEhERESUZRgAEhEREWUZ%0ABoBEREREWYYBIBEREVGWYQBIRERElGUGRAC4fv16nHfeeRgyZAgEQcCrr77a6eOvvvpqCILQ5mfy%0A5MmJx6xcubLdxwSDwRS/GyIiIqL0GhABoM/nw/Tp0/HYY4916/GPPvooqqurEz+VlZXIzc3FpZde%0A2upxNput1eOqq6thMBhS8RaIiIiIMoYm3QvojsWLF2Px4sXdfrzdbofdbk/8+dVXX0VTUxN+8IMf%0AtHqcIAgoLi5O2jqJiIiIBoIBEQD21TPPPIPTTz8dw4cPb3W71+vF8OHDEYvFMGPGDPzmN7/BzJkz%0AO7xOKBRCKBRK/NntdqdszURENPhU7z2CXZ/vQMX2gxgxfRRO+t4p6V4SZalBHwBWV1fjrbfewgsv%0AvNDq9gkTJmDlypWYOnUq3G43Hn30USxYsABbt27F2LFj273WAw88gHvvvbc/lk1ERIPM0QM1eGbZ%0A3wBJAgBUfHMIExdMRsGwwjSvjLLRgNgD2BcrV66Ew+HABRdc0Or2uXPn4sorr8T06dOxcOFCvPTS%0ASxg3bhz+8pe/dHit5cuXw+VyJX4qKytTvHoiIhosyt/dDEgSikYVo3RiGQBgw5pP0rwqylaDOgCU%0AJAl///vfsWTJEuh0uk4fq1KpMGfOHOzZs6fDx+j1ethstlY/REREXYlGoti+bhsA4NSlZ2DRtWcD%0AAL5Ztw3OWmcaV0bZalAHgOvWrcPevXtxzTXXdPlYSZJQXl6OkpKSflgZERFlkz1f7ELAE4A114qR%0AM0ZjyLihGDF9FMSYiI2vfJru5VEWGhABoNfrRXl5OcrLywEABw4cQHl5OSoqKgDIpdmlS5e2ed4z%0AzzyDE044AVOmTGlz37333ot33nkH+/fvR3l5Oa655hqUl5fjhhtuSOl7ISKi7LPt/S0AgKmnzoBK%0ALf/qnX/JQgDA1ve3QIzF0rY2yk4Doglk06ZNOOWU5k6pZcuWAQCuuuoqrFy5EtXV1YlgUOFyubBm%0AzRo8+uij7V7T6XTiuuuuQ01NDex2O2bOnIn169fj+OOPT90bISKirONt8mLv5r0AgGmnzkjcPnLa%0ASOhNeoT8IdQerEXxaFagqP8MiADw5JNPhhTvmmrPypUr29xmt9vh9/s7fM4jjzyCRx55JBnLIyIi%0A6tCh7QcgiSKKR5Ugv6wgcbugUmHo+FLs37IPh3dWMgCkfjUgSsBEREQDVfWeIwCAoRPK2txXOnEY%0AAODwzoo29xGlEgNAIiKiFKreWwUAKBk7pM19Q8fLQeHhHRwrRv2LASAREVGKSKKI6r3VAIAhY4a2%0AuX/o+FJAEOA82gRvk6e/l0dZjAEgERFRijQeaUQ4EIJGp0V+WX6b+w1mAwqHyyeBHN7JLCD1HwaA%0AREREKXIkXv4tHl0MlVrd7mNYBqZ0YABIRESUIkoDSEk75V+FciwcG0GoPzEAJCIiSpFEA8iYtg0g%0AitJ4d3D13moOhKZ+wwCQiIgoBcSYiJp9cgNIZwFgTnEuNDoNYpEonEed/bQ6ynYMAImIiFKg4XA9%0AIqEItAYd8oa2bQBRqNQq5A7Jk59TVd9fy6MsxwCQiIgoBWoPHQUAFI0sSpz/2xElQGQASP2FASAR%0AEVEKNFY3AAByh3Sc/VPkDo1nAA83pHRNRAoGgERERCnQeKQRAJA7JLfLxzIDSP2NASAREVEKNCkZ%0AwJK8Lh+bVyoHgI0MAKmfMAAkIiJKgeYMYDcCwHgG0NvkRcgfTOm6iAAGgEREREkX9AXhd/kAADkl%0AXZeADWYDzA4LAO4DpP7BAJCIiCjJmqrl7J/ZYYHepO/Wc/KGchQM9R8GgEREREmmdAB3J/unUPYB%0AMgCk/sAAkIiIKMkajygjYLre/6dIdAIfZgBIqccAkIiIKMmalAaQnmQAOQqG+hEDQCIioiRrHgLd%0AgwygMgrmSAMkUUzJuogUDACJiIiSTGkC6ckeQHuhA4JKQDQchS/eQUyUKgwAiYiIkijkD8LnlAO4%0A7pwColBr1LDkWgEArlpnKpZGlKBJ9wKIeqthx34E6pxQ6bSwlhbCWlqU7iURESUGQJsdZuhNhh49%0A115gh6feDVedC0PHl6VieUQAGADSAOWtrsfe19Yl/iyoVZh+/SXQ28xpXBUREdBU0/Pyr8Je4MDh%0AHZVw17mSvSyiVlgCpgHpyOfbAADm4nwYcmyQYiKObv42zasiIkIieLMXOHr8XHuBHQBLwJR6DABp%0AwAk0ONG06xAAYNQ5J2LYqXMAALXluxELRdK5NCIiuOvlANAWD+Z6whYPGl3MAFKKMQCkAaf68+0A%0AgJyxw2AqyIFjTBkMuTbEQmHUbtud5tURUbZz17kBALb8ngeA9kJ7/BoMACm1GADSgBLxB1H/zT4A%0AQMncqQAAQRBQPGcyAKDmy285P4uI0spV5wQA2PJtPX6uPZEBdCZvQUTtYABIA4qnogaSKMJY4IB1%0AaGHi9oIpY6DSaRB2e+Gva0rjCoko27nre58BVMrGAU8A4UAoqesiaokBIA0onsNHAQDWsuJWt6u0%0AmkRA6Dlc2+/rIiICgGgkCp/TC6B3ewANZgP0Znl0jBJIEqUCA0AaUNyVcgBoa2fmn2WofJs3HiQS%0AEfU3T4MctGl0Gphspl5dg53A1B8YANKAEQ2F4a+V52tZ2gkAraXxDGAVM4BElB5K84Y1zwZBEHp1%0AjUQAyEYQSiEGgDRgeKvqAEmC3m5pd+CzZUgBIAgIu30IubxpWCERZbvE/r9elH8VNjaCUD9gAEgD%0AhudwDQB0eOSbWqeFuShPfiyzgESUBokZgL1oAFE0l4CZAaTUYQBIA4anUg7qrGUdn/mbKANzHyAR%0ApYFSAu7NCBiFvdARv5YzCSsiah8DQBoQxGgM3uo6AF0FgEojCDOARNT/kpEBtHEPIPUDBoA0IPjr%0AmiBFY9AY9TDkdvzBaolnAP21jYiGwv21PCIiAM17AO192AOoPNfT4IYY42B7Sg0GgDQgBOqdAABj%0AQU6nnXU6iwlaq6nVc4iI+ksyMoCWHCsElQpiTEzMFCRKNgaANCAEGpwAAGO+o8vHGvPkxzAAJKL+%0AFA6GEfAEAPRtD6BKrYLFIU868DYxAKTUGBAB4Pr163HeeedhyJAhEAQBr776aqeP/+ijjyAIQpuf%0AnTt3tnrcmjVrMGnSJOj1ekyaNAmvvPJKCt8F9UUiAxgP7jpjzJO/eQcbuH+GiPqP0gCiM+oSp3n0%0AliXXCgDwNPI0EEqNAREA+nw+TJ8+HY899liPnrdr1y5UV1cnfsaOHZu477PPPsPll1+OJUuWYOvW%0ArViyZAkuu+wybNy4MdnLpyRIBIDdyQDGH6NkDYmI+kPL8m9vh0ArrHlyBtHT4Onzuojao0n3Arpj%0A8eLFWLx4cY+fV1hYCIfD0e59K1aswBlnnIHly5cDAJYvX45169ZhxYoVWLVqVV+WS0kmRqKJwc4m%0AloCJKEO548fA9aX8q7DkWAAA3iYGgJQaAyID2FszZ85ESUkJTjvtNHz44Yet7vvss8+waNGiVred%0AeeaZ2LBhQ38ukboh0OgGJAkagx4aU9dlFSUDGHJ5EYtEU7w6IiKZt1EO1iy5SQgA4yVg5ZpEyTYo%0AA8CSkhI89dRTWLNmDV5++WWMHz8ep512GtavX594TE1NDYqKWs+TKyoqQk1NTYfXDYVCcLvdrX4o%0A9Vo2gHSnrKI1GaAx6gFwHyAR9R+lYcOSa+nztay5LAFTag2IEnBPjR8/HuPHj0/8ed68eaisrMSf%0A/vQnnHTSSYnbjw0mJEnqNMB44IEHcO+99yZ/wdQppZRryOv+WAVjngOew0cRaHDCXJyXopURETVT%0AsnXWHGufr2XNi2cAWQKmFBmUGcD2zJ07F3v27En8ubi4uE22r7a2tk1WsKXly5fD5XIlfiorK1O2%0AXmrWkwYQhTE+gyvADCAR9RMlWFPKt31hyWEJmFIrawLALVu2oKSkJPHnefPmYe3ata0e8+6772L+%0A/PkdXkOv18Nms7X6odTryQxAhYGNIETUz7yN8RJwTt9LwIk9gE4fxFisz9cjOtaAKAF7vV7s3bs3%0A8ecDBw6gvLwcubm5GDZsGJYvX46qqio899xzAOQO3xEjRmDy5MkIh8N4/vnnsWbNGqxZsyZxjZtu%0AugknnXQSHnzwQZx//vl47bXX8N577+GTTz7p9/dHHRNjMYSa5L2W3ZkBqEh0AnMUDBH1A0mSkpoB%0ANNtNEFQqSKIIn9OXGAtDlCwDIgDctGkTTjnllMSfly1bBgC46qqrsHLlSlRXV6OioiJxfzgcxi23%0A3IKqqioYjUZMnjwZb7zxBs4+++zEY+bPn48XX3wRd955J+666y6MHj0aq1evxgknnNB/b4y6FGzy%0AQBIlqHRa6OJHvHWHMgw61CSfpalSZ02ym4jSIOQLIhqWpw5YkrAHUFCpYMmxwNPghqfRwwCQkm5A%0ABIAnn3wyJEnq8P6VK1e2+vOtt96KW2+9tcvrXnLJJbjkkkv6ujxKISX7Z8ix9Wiwqs5mhkqrkWcI%0AOt09yh4SEfWU0gGsNxug1WuTck1rrhWeBjf3AVJKMC1CGU0ZAK139GxPjSAI0Dusra5BRJQqHmUG%0AYBL2/ymaj4NjAEjJxwCQMlrIKX/wGew9L6no7Zb4NRgAElFqJfb/JTEAtHIYNKUQA0DKaL3NAAIt%0AAkAXPzyJKLV8yhDoJOz/UzADSKnEAJAympIB1PcmA8gSMBH1k+Zj4JIfADIDSKnAAJAyliRJCCYl%0AA8gAkIhSy9OUvBmACpaAKZUYAFLGigZDEMMRAIDe1psAMJ4BdPLDk4hSK5kzABUsAVMqMQCkjKU0%0Ab2jNRqi0PZ9YpGQAo4EQYvFAkogoFRIl4CTuAVQygD4XTwOh5GMASBlLad7oTfkXADQGHdQGXfxa%0ALAMTUeoocwCtScwAmmwmeYi9JMHr9CXtukQAA0DKYIkO4F40gChYBiaiVIuEIgj5ggCSuwdQUKlg%0AtpsBNHcZEyULA0DKWEoJuLcZQICNIESUesr+P41OA73ZkNRrmxzxAJDzTCnJGABSxkqUgPuSAXQw%0AACSi1Gq5/68nR1Z2hzn+GeZjCZiSjAEgZaxEBtDelwygMguQJWAiSg1l/58lN3nlX0VzAMgvsZRc%0ADAApI0mS1OIUkL7sAeRxcESUWt4UnAKisLAETCnCAJAyUsQbgBSLAYIAndXc6+vwNBAiSjUlODP3%0AYb9yR5RrsguYko0BIGUkpWSrs5rlMQi9pLfJwWMsFEY0GErK2oiIWlL255kdvf+y2hGWgClVGABS%0ARgp75A9UJYDrLbVOC41J7spjFpCIUiG1GUCWgCk1GABSRgq7/QAAXR8DQKA5iAx7/H2+FhHRsfyu%0AeAbQnsoMIEvAlFwMACkjKRlAndXU52spewiVaxIRJZM3kQFMXQDod/t5HBwlFQNAykhKtq4vDSAK%0AJYhkAEhEqZDIAKagBGyymSCoBECS4HezikHJwwCQMlIyM4BaK0vARJQakWAY4UAYQGoygCq1Ciab%0A/DnIMjAlEwNAykjNAWAyM4AMAIkouZTxLGqtBjqjPiWvkRgFw/OAKYkYAFLGkUQRYW8AQLICQO4B%0AJKLU8Lua9/8l+xg4BTuBKRUYAFLGifgCgCQBggBtEg5W1ysZQLcPkiT1+XpERIrEDMAUdAArOAuQ%0AUoEBIGWc5gYQEwRV3/+JKnsAxUgUsVCkz9cjIlI0D4FOfgOIgqNgKBUYAFLGCbuT1wACyHtz1Aad%0AfG0v9wESUfIkhkDnpDIAZAmYko8BIGWcZDaAKLgPkIhSwZfCIdAKloApFRgAUsZJ5gxAha7FPkAi%0AomTxpXAItMLCLmBKAQaAlHGSOQNQoeMsQCJKgeYMIPcA0sDCAJAyTiozgBEvP0CJKHl8TcoewFSW%0AgOVr+90+iDExZa9D2YUBIGUcZgCJaKBoHgOTugygKb6/UBIlBPgZRknCAJAyiiRJKcoAxgNA7gEk%0AoiQRY7FEQJbKPYBqjRpGqxFAc8mZqK8YAFJGifqDkES5xKG1JDMDyOPgiCi5fC7580RQCTAmsWLR%0AHpMtXgZmAEhJwgCQMopS/tWajVCpk/fPU8kARoMhiJFo0q5LRNlLCcZMNlNSP6/aY7Kb4q/JL7GU%0AHAwAKaO0PAUkmdR6LVRajfwaHAZNREmgjGUxpXAGoEJ5DT+3sVCSMACkjKIEZ8ks/wKAIAjcB0hE%0ASaVkAFN5DJxCGTTNPYCULAwAKaNEvAEAgM5iTPq1tfFrhn2BpF+biLJPYgh0f2YAWQKmJGEASBkl%0AVRlAANBZlFmA/AAlor5L7AHsjwCQTSCUZAwAKaM0ZwCTHwBqzcZWr0FE1Bc+t/xlUmnQSCXlNVgC%0ApmRhAEgZJeKLZwDNyS8B6xIlYGYAiajvmruA+7MEzACQkmNABIDr16/HeeedhyFDhkAQBLz66qud%0APv7ll1/GGWecgYKCAthsNsybNw/vvPNOq8esXLkSgiC0+QkGgyl8J9SVcDw7l4oSsDZRAmYGkIj6%0ALtEE0g8lYHOiC5hfYCk5BkQA6PP5MH36dDz22GPdevz69etxxhln4M0338TmzZtxyimn4LzzzsOW%0ALVtaPc5ms6G6urrVj8FgSMVboG6QRBERXwqbQOJZRY6BIaJk8PdnCdgmv0bA408MyyfqC026F9Ad%0AixcvxuLFi7v9+BUrVrT68+9+9zu89tpr+M9//oOZM2cmbhcEAcXFxclaJvVRNBACJAlAqkrAzAAS%0AUfL0awk4HgDK5wEH+qXxhAa3AZEB7CtRFOHxeJCbm9vqdq/Xi+HDh6O0tBTnnntumwwh9S8lM6cx%0AGSCokv9PUxkDEwuFeRoIEfVJNBJFyB8C0D9dwGqtBgazXKFiGZiSISsCwIceegg+nw+XXXZZ4rYJ%0AEyZg5cqVeP3117Fq1SoYDAYsWLAAe/bs6fA6oVAIbre71Q8lT087gPdt3oOPnn8f336yHd4mT5eP%0AV+t1EDRqAJwFSER9owRhgkoFo6V/tg6ZOAyakmhAlID7YtWqVbjnnnvw2muvobCwMHH73LlzMXfu%0A3MSfFyxYgFmzZuEvf/kL/vznP7d7rQceeAD33ntvytecrZpnAHZd/q07VIuXfvsCYtEYAEBvNuDq%0AP1yLgmGFHT5HEATozEaEXF5EvH4YHNbkLJyIsk5z+deYkopFe0x2ExqPNLATmJJiUGcAV69ejWuu%0AuQYvvfQSTj/99E4fq1KpMGfOnE4zgMuXL4fL5Ur8VFZWJnvJWS3RAGLuPAMoxmL4z59fQSwaQ8Gw%0AQjiKchDyBfHhc+91+RrsBCaiZOjP/X+KxDBoloApCQZtALhq1SpcffXVeOGFF3DOOed0+XhJklBe%0AXo6SkpIOH6PX62Gz2Vr9UPJEupkB3PjaZziyuwp6swHfu28p/ufXV0JQCdi9cScO7+w8KNdyFiAR%0AJYFyJFt/dAArEiXg+BF0RH0xIAJAr9eL8vJylJeXAwAOHDiA8vJyVFRUAJAzc0uXLk08ftWqVVi6%0AdCkeeughzJ07FzU1NaipqYHL5Uo85t5778U777yD/fv3o7y8HNdccw3Ky8txww039Ot7o2bdOQYu%0AGo7g4xfXAQDOuPYs2PJsyC8rwLRTZwAAPvy/9yDFO4nbo2QXmQEkor7wu9OQAYwHm8wAUjIMiABw%0A06ZNmDlzZmKEy7JlyzBz5kzcfffdAIDq6upEMAgAf/vb3xCNRvHjH/8YJSUliZ+bbrop8Rin04nr%0ArrsOEydOxKJFi1BVVYX169fj+OOP7983RwnNTSAdZwD3l+9DOBCCNd+G6ac1j/Q56XunQK1R49C2%0AAziy+3CHz1cygAwAiagvfP14DrDCzPOAKYkGRBPIySef3GlWZ+XKla3+/NFHH3V5zUceeQSPPPJI%0AH1dGydSdU0B2fbYDADB+7kQIgpC43V7owPh5E/Htx9ux58vdGDq+rN3nKx3GLAETUV+kpQTsYABI%0AyTMgMoA0+EmSlDgHWNfBEGgxFsPujbsAyAHgsUbPHgtAHg/TEWYAiSgZlBJwfxwDp2ATCCUTA0DK%0ACLFgGFJMPt6ooyaQim8rEPD4YbQaMXzK8Db3j54lB4DVe4/A29T+JmltfA8gj4Mjor5IRxdw4jxg%0AZgApCRgAUkZQAjK1QQeVpv2dCUr5d+yc8VCp1W3ut+RYUDxa7uLev2Vvu9dQ9hdG/UGep0lEvZae%0ALuDmJpDOtkURdQcDQMoIiRmAHez/kyQJuz6P7/+b17b8q1CygHs7KAPLx8wJrV6TiKinEl3A/VkC%0Ajr+WGBMR9AX77XVpcGIASBlB2ZOn7WD/n7vOBXedCyq1CqNmjO7wOso+wANb9kKMtc3wCYIATfw1%0AwtwHSES9IMZiCHjkz4/+LAFrtBrojHoALANT3zEApIygNIB0FABWxUe7FI4ogtag6/A6pRNKYTAb%0AEPAEcGRPVbuPUZpMItwHSES94Hc3f3k02bo+ujKZEmVgBoDURwwAKSNE4uWMjgLAI7vkAHDIuNJO%0Ar6NSq1E2WW4Q6WgeoPIaET9LKETUc0r512g1trsfOZWURhAfA0DqIwaAlBGU/Xhas6Hd+6vi2byh%0AXQSAAFAyZggAuRu4PYkAkHsAiagX0tEBrDAlOoFZwaC+YQBIGSHijweAprYZQDEWQ008mBs6ngEg%0AEaVXOjqAFSaOgqEkYQBIGaGzEnDtoVpEQhHozQbkDc3r8lpKAFh/uB7hQKjN/VqTIf6aDACJqOfS%0A0QGsMNuUUTAMAKlvGABSRuisBFyl7P8bOwSCqut/spYcK6y5VkCSULO/ps39zRlA7gEkop7zZUAJ%0A2McSMPURA0BKO0mSEg0Z7WUAlW7eIWO7Lv8qiuNZwJp9bcvAGpaAiagPWAKmwYABIKVdNBAC4lPt%0ANe3sAVQ6gLuz/0/R2T5A7gEkor5Qgq/+PAdYYWIJmJKEASClnRKIaQx6qNSt/0mGg2HUVdYBAIaM%0AG9rta3YWACpzAGOhMMRorFdrJqLsldgDyC5gGsAYAFLaJfb/Wdpm/+or6wBJgsluhiXH2u1rdtYI%0AojboEnsJle5jIqLuSmcJ2NyiBMzzgKkvGABS2iUCQFPbBpD6ePavYFhBj67ZWSOIfByc0gnMRhAi%0A6pl0dgErrxmLxhDyt51yQNRdDAAp7TobAVNXUQsAKBhW2OPrFo0qka9x6Gib+5R5g9wHSEQ9IYli%0A4ii4dASAWr02cRwmG0GoLxgAUtolhkC3FwAekgPA/LKeB4D5ZXLWUMkitqQ1cxYgEfVcwBuEJIoA%0Amhsy+hsbQSgZGABS2iWaQNoJAHtbAgZaBICH2wsAmQEkop5Tsm56kx4arSYtazCzEYSSgAEgpV1H%0AewDDwTCcR5sA9K4EnF+WD0BuBDkWA0Ai6o107v9TKM0nPpaAqQ8YAFLadbQHUMn+mezmXn3Y5pXK%0AGUBPvbvNZunEHkA/m0CIqPsSHcBpKv/Kr81h0NR3DAAp7TraA9iX8i8AGC1GmB0WAEDDMVlAZeQM%0AM4BE1BOJY+DSmAE0O+IBoJslYOo9BoCUVpIkIZrIALYuAfelA1jRXAZuvQ9QKTczACSinsiMEjAz%0AgNR3DAAprWLBcKKjTnvMMXB96QBW5Je23wmsZBujnANIRD2glIDNLAHTAMcAkNJKycCp9TqoNOpW%0A9/W1BAw0dwK3KQErAWAwBDEm9vr6RJRd/BlQAmYTCCUDA0BKq0QH8DH7/yItOoDz+1ACzutgFqDG%0AqAcEAQAQ5XFwRNRNmVUC5h5A6j0GgJRWzQFg6/1/TTVy8Ge0GhMzr3pDyQA2VjciFokmbhcEgcOg%0AiajHMqoL2M3zgKn3GABSWnWUAWysbgAA5JTk9un61lwrdEY9JFFEY3Vjq/t4HBwR9VQmlIDN8RJw%0ANBxFJBhO2zpoYGMASGmlzOE7tgGkKR6s5ZTk9en6giAgvzTeCXxsI0hiFAwbQYioa5IkwRcfvZLO%0AAFBr0EGjk08h8bEMTL3EAJDSqqMScOMROQOY28cMIADkDpWDyCZmAImoD0L+EMRoDEB6u4AFQWje%0AB8jzgKmXGABSWnVcAlYygH0PAHOK5Ws01RwTAHIPIBH1gFL+1eq10Bp0aV2LmbMAqY8YAFJadXQM%0AXNMROVjLHZKEADAeRLbJAJp5HBwRdV8mdAArlCYUdgJTbzEApLRq7xi4SCgCd70LQN/3AAJATnEO%0AgObOYkUiAGQGkIi6IRM6gBUsAVNfMQCktJEkqbkEbGreA6jM/9Ob9En5oFUygO56V6tRMAwAiagn%0AMuEcYAWPg6O+YgBIaRMLhSHFT+FomQFsarH/T4gPa+4Ls8MCrUEHSZTgrHUmbud5wETUE5kwAkah%0AfDlmFzD1FgNAShtl/59ar4VKq0ncrswAzE1C+ReQO+YSZeAW+wC1lvgsrQCPgyOirvnd6T8HWMEM%0AIPUVA0BKm+byb/sNIDlJaABRNHcCN+8DbH0cHBtBiKhzmZQBNHMPIPVRSgPAAwcOpPLyNMC11wAC%0ANI+ASVYGEEC7GUBBEFgGJqJuy6QA0GRnFzD1TUoDwDFjxuCUU07B888/j2CQGRZqTQm6NMeeA5zE%0AGYCKxCiYNrMAlVEwDACJqHP+xCkgGVACtjEDSH2T0gBw69atmDlzJn7xi1+guLgY119/Pb744otU%0AviQNIO3NAIxFonDVOQEkZwagwlHc0SxAZgCJqHuULmBzJmQA4/sQw4EwouFImldDA1FKA8ApU6bg%0A4YcfRlVVFZ599lnU1NTgxBNPxOTJk/Hwww+jrq6u64sAWL9+Pc477zwMGTIEgiDg1Vdf7fI569at%0Aw+zZs2EwGDBq1Cj89a9/bfOYNWvWYNKkSdDr9Zg0aRJeeeWVnr5F6oP29gC66lyQRAlavRZmhyVp%0Ar6VkAJ1HmyCJzQ0fzcfBMUNNRJ1LzAHMgABQbzZApVEDYCcw9U6/NIFoNBpceOGFeOmll/Dggw9i%0A3759uOWWW1BaWoqlS5eiurq60+f7fD5Mnz4djz32WLde78CBAzj77LOxcOFCbNmyBbfffjt+9rOf%0AYc2aNYnHfPbZZ7j88suxZMkSbN26FUuWLMFll12GjRs39um9Uve1dw6wMgPQXuhIyggYhb3ADkGl%0AQjQchafJm7idswCJqDvCweZMm1J+TSdBEFqcBsIyMPVcvwSAmzZtwo033oiSkhI8/PDDuOWWW7Bv%0A3z588MEHqKqqwvnnn9/p8xcvXozf/va3uOiii7r1en/9618xbNgwrFixAhMnTsS1116LH/7wh/jT%0An/6UeMyKFStwxhlnYPny5ZgwYQKWL1+O0047DStWrOjLW6UeUI5ga1kCVub0OYpykvpaao0a9kI7%0AgGNGwTAAJKJuUIIstVYDnTG95wArEgEg9wFSL6Q0AHz44YcxdepUzJ8/H0eOHMFzzz2HQ4cO4be/%0A/S1GjhyJBQsW4G9/+xu++uqrpL7uZ599hkWLFrW67cwzz8SmTZsQiUQ6fcyGDRs6vG4oFILb7W71%0AQ70X9bXtAnYddQIAHEWOpL9e8ygYBoBE1DPN5V9TUqsTfdE8C5AlYOq5lAaATz75JK644gpUVFTg%0A1VdfxbnnnguVqvVLDhs2DM8880xSX7empgZFRUWtbisqKkI0GkV9fX2nj6mpqenwug888ADsdnvi%0Ap6ysLKnrziatjoFrmQFsUQJONiWrqASZ8mvHm0DYBUxEnVCybOYMKP8qOAya+iKlAeDatWtx2223%0Aobi4uNXtkiShoqICAKDT6XDVVVcl/bWP/YYmSVKb29t7TGff7JYvXw6Xy5X4qaysTOKKs4sYjkKM%0AxgC0PgfYlaISsHxNBwC0Pg7OzCYQIuqaz6nMAEz/CBiFciKJjyVg6gVN1w/pvdGjR6O6uhqFhYWt%0Abm9sbMTIkSMRi8VS8rrFxcVtMnm1tbXQaDTIy8vr9DHHZgVb0uv10Ov1yV9wFor45JKFSquBWqdN%0A3J6qPYBAc1bRdbT5NBAlAIz6g5BEEYKKh+MQUVtKBjATOoAVLAFTX6T0t52SdTuW1+uFwWBo975k%0AmDdvHtauXdvqtnfffRfHHXcctFptp4+ZP39+ytZFzdqbARgJReBt9ABITQk4EQDWuRK3tTwOLsLj%0A4IioA4lTQFgCpkEiJRnAZcuWAZBLrHfffTdMpuaUeSwWw8aNGzFjxoxuX8/r9WLv3r2JPx84cADl%0A5eXIzc3FsGHDsHz5clRVVeG5554DANxwww147LHHsGzZMvzoRz/CZ599hmeeeQarVq1KXOOmm27C%0ASSedhAcffBDnn38+XnvtNbz33nv45JNP+vjuqTvaGwHjjgdmOqMORqux3ef1hSMeALrr3RBjMajU%0AaggqFTRGPaL+ICK+AHSWzCnvEFHmUGbtmR0ZFACyC5j6ICUB4JYtWwDIGcCvv/4aOl1zy7xOp8P0%0A6dNxyy23dPt6mzZtwimnnJL4sxJgXnXVVVi5ciWqq6sTewoBYOTIkXjzzTfx85//HI8//jiGDBmC%0AP//5z7j44osTj5k/fz5efPFF3HnnnbjrrrswevRorF69GieccEKv3zd1X+IcYFPLETCpmQGosORY%0AoNaoEYvG4K53J8rMWrMxHgAyA0hE7cvsDCBLwNRzKQkAP/zwQwDAD37wAzz66KOw2Wx9ut7JJ5/c%0AYTkZAFauXNnmtu985ztdjpe55JJLcMkll/RpbdQ77ZWAncoImBSUfwFAUKlgK7CjqboRrlpnqwAw%0AUNfEUTBE1KHmPYCZUyUwswRMfZDSPYDPPvtsn4M/GpzaGwGjNGekogFE0WknMEfBEFEHMukYOIVS%0AAg76gohFU9NUSYNX0jOAF110EVauXAmbzdblyR0vv/xysl+eBoh2j4GLB2X2FAyBVtgL5Gu7WgWA%0AhlZrIiI6VmIOYAYFgEarEYJKgCRK8Lv9sOZa070kGkCSHgDa7fbE/i273Z7sy9Mg0d4ewMQMwMLU%0AZQCV4NLFWYBE1E3RcAThQBhAc9YtEwgqFYxWE/wuH/wuHwNA6pGkB4DPPvtsu/8/UUuJPYCW/jkF%0ARKEEl61KwCYeB0dEHVM6gFUaNfTm1I0w6w2TLR4AshOYeiilewADgQD8/ubupEOHDmHFihV49913%0AU/myNAAcuwcwEgwnJu07ilOYASyUs9LtZQCjDACJqB3NHcCZcw6wgp3A1FspDQDPP//8xGw+p9OJ%0A448/Hg899BDOP/98PPnkk6l8acpgsXAEYiQKoDn75krMANTDkMJv2PZ4BtBd54IYE+U1xF8vzACQ%0AiNqhBICZtP9PwU5g6q2UBoBfffUVFi5cCAD497//jeLiYhw6dAjPPfcc/vznP6fypSmDKSduqDRq%0AqHTyLgQlALQX2FP6Dduaa4VKrYIYE+GJnzqSyAAGQpBEMWWvTUQDk8+VeSNgFMqeRB8DQOqhlAaA%0Afr8fVqu8KfXdd9/FRRddBJVKhblz5+LQoUOpfGnKYC3Lv0qwp5wCYitIbeOQSq2CLb91GVhrimcc%0AJQnRQCilr09EA09iBmAGDYFWJErAbpaAqWdSGgCOGTMGr776KiorK/HOO+9g0aJFAIDa2lrOB8xi%0ASgCoaTED0F0fDwDzU985fmwnsKBSQWPiKBgial8mzgBU8Dxg6q2UBoB33303brnlFowYMQInnHAC%0A5s2bB0DOBs6cOTOVL00ZLJEBNDXv9WtZAk41ZRagcvQcwFmARNQxfyaXgONrYgBIPZWSo+AUl1xy%0ACU488URUV1dj+vTpidtPO+00XHjhhal8acpg7R0Dl8gA9ksAKL+Gu86duE1rMiIAJ2cBElEbSnk1%0AI0vANpaAqXdSGgACQHFxMYqLi1vddvzxx6f6ZSmDJYZAtwwA+2kPYMvXcNc5E7c1D4NmBpCIWmMX%0AMA1GKQ0AfT4ffv/73+P9999HbW0txGM6LPfv35/Kl6cMdewxcJIk9e8ewHgAqJSd5bXwPGAial9G%0AdwErJWBPAGJMhEqd0p1dNIikNAC89tprsW7dOixZsgQlJSUZN0CT0iN6TAk44PYjGpbnAtryU98c%0ApOwBdNe7IEkSBEFo3gPoZQBIRK01ZwAtaV5JW0ZrPCiVJAS8gYzMUlJmSmkA+NZbb+GNN97AggUL%0AUvkyNMA0N4G0HgJtdlig0aZ8V0IiyAwHwgj6gjBajM3HwTEDSEQtRCNRhPzyeKhMzACqNWoYLEYE%0AvQH4XT4GgNRtKc0V5+TkIDc3N5UvQQNQ+Jhj4JTyb390AAOA1qBLDE9V9h4qZxKzCYSIWlKaKwSV%0AKqWnFPUFO4GpN1IaAP7mN7/B3Xff3eo8YMpuYiQKMRwB0LwHMNEA0g/7/xS2xD5Ap7wWE5tAiKit%0AVucAqzJzfx07gak3Ulpve+ihh7Bv3z4UFRVhxIgR0Gq1re7/6quvUvnylIGUAEtQq6DW6wD07wgY%0Ahb3AgZp91c0ZwEQTSDCxL5CIKJNnACrYCUy9kdIA8IILLkjl5WkAUs4BbnkMnCsxAqb/ToexHdMJ%0ArDnmOLiWQ6qJKHtl8ikgCiU45XnA1BMpDQB//etfp/LyNAAd2wACtNwD6Oi3dRw7CkalVkFj1CMa%0ACCHiCzAAJCIAzecAmzNwCLSCJWDqjZRvaHA6nXj66aexfPlyNDY2ApBLv1VVVal+acpAx84ABFpk%0AAPthBIyCw6CJqDsyeQaggk0g1BspzQBu27YNp59+Oux2Ow4ePIgf/ehHyM3NxSuvvIJDhw7hueee%0AS+XLUwaKHNMBLMZi8DZ6AAC2NGQAWx8HZ0AADACJqFmyS8CBeic8h49CjMZgLs6DtbSoz9c0cQ8g%0A9UJKA8Bly5bh6quvxh/+8AdYrdbE7YsXL8YVV1yRypemDJUIAONjVzwNHkiiBJVGDYuj/0osSrDp%0AaXRDjMWgUquZASSiNhIl4CQEgO5D1di5+h1IopS4bfR5JyF/8ug+XZclYOqNlJaAv/zyS1x//fVt%0Abh86dChqampS+dKUoTqaAWjLs/XriAWLwwyVRg1JlOBp8LRaEwNAIlL4nEoJuG8BYLDRhT2vfAhJ%0AlGAqyoO1rBgAsP+NT+A6eKRP12YXMPVGSn/jGgwGuN3uNrfv2rULBQUFqXxpylDNJWB5z0o69v8B%0A8lBX5TVdx46C4TBoIopTMoDK8PjeEGMx7FrzPqLBEMwl+Zh85dmYeMVZyJ0wApIoYs8rHyYmJPRG%0AYg+g2w9Jkrp4NJEspQHg+eefj/vuuw+RiDz4VxAEVFRU4Fe/+hUuvvjiVL40ZSjlrF3dsRnAftz/%0Ap2jeB3jsLEBmAIlIlow9gI07DyLY4ILGZMC4i0+DSquBIAgYfe5CmApzEQuFcfSrnb2+vrI2MSYi%0AyC+w1E0pDQD/9Kc/oa6uDoWFhQgEAvjOd76DMWPGwGq14v7770/lS1OGUoIrZQ+gu17OEPfnDECF%0AEnQmTgOJdyazBExEABCLxhCMf2ntbQAoSRJqvvwWAFB83CToLM2ZRJVGgyFzpwIAjn61A2I02qvX%0A0Gg10Bn1AFgGpu5LaROIzWbDJ598gg8//BCbN2+GKIqYNWsWTj/99FS+LGWoWDgCMSx/wCX2ANb1%0A/wxARYcZQH6DJiIAAU+8qUIQYLQYO39wB7xVtfDV1EPQqFE4Y3yb+3PGj4DOtglhtw/13+xH4fRx%0AvXodk92EcCAEv8uHvKH5vboGZZeUBYCiKGLlypV4+eWXcfDgQQiCgJEjR6K4uJhHbWUpJbOm0mqg%0A1snHArrTtAcQaO80EPkDPuoP8N8oETWXf61GqNS9K5gp2b/8SaPaHTCvUqtQPHsiKj7chJovv0HB%0AtLG9+uwx281w1jTxNBDqtpSUgCVJwne/+11ce+21qKqqwtSpUzF58mQcOnQIV199NS688MJUvCxl%0AuGNnAAItm0D67xxgRSIDWK9kAOUPZ0mUj4MjouzWPAS6d+XfsNePxt2HAMjl344UTB8HlU6DQL0T%0A3iN1vXots8MCoDloJepKSjKAK1euxPr16/H+++/jlFNOaXXfBx98gAsuuADPPfccli5dmoqXpwyl%0ANIAo+/8iwXCixKIEY/3JntgDqBwHp4baoEMsGOZxcETU3AHcywDQue8wIEkwl+TDVJjb4eM0Bj1y%0AxgxDw7f70bSnAtahhT1+LWWNPqe3V2ul7JOSDOCqVatw++23twn+AODUU0/Fr371K/zzn/9MxUtT%0ABms7A1BuANEZddCb+z/YUsrOIV8w0TnHWYBEpFCyab0dAt20pwIAkDOmrMvHKo9RntNT5vggfZaA%0AqbtSEgBu27YNZ511Vof3L168GFu3bk3FS1MGU4IqZQSMq765/JuO/XY6ox5Ga+txNM2jYNgIQpTt%0AlI7a3swAFCNRuOMDnh1jhnX5ePuooRBUAoINLgQbXT1+PbM9XgJ2MgCk7klJANjY2Iiioo7PNywq%0AKkJTU1MqXpoy2LF7ABMNIGko/ypsHXYCMwNIlO36sgfQdagaYjQGnc0MU2FOl4/XGPSwDisBADTt%0Aqezx6ykZQC9LwNRNKQkAY7EYNJqOtxeq1WpEeznviAau5j2A8rdpJeuWjv1/imP3ASr7/hgAEpGS%0ATTP34pxy5165lOsYU9btCkdfysAmHgdHPZSSJhBJknD11VdDr9e3e38oxA7LbHRsBjCdHcCK5lEw%0ATgDNa4tyFiBR1lOyaUqHbXdJkoSmvXIWL6cb5V9FzthhOPTeRniqahHxB3vUiGaJr9HHEjB1U0oC%0AwKuuuqrLx7ADOPtEfPKG6kwqAfM4OCLqiJJN62kG0F/bhIg3AJVWA9uw4m4/T2+3wFjgQKDOCXdF%0ADfImjOj2c03xNQY8foixGFRqdY/WTNknJQHgs88+m4rL0gAmSVLihI02AWBGZABbB4BhLwNAomyn%0AjFRRGiy6y1NZAwCwlhZCpelZIGYrK0GgzglPZc8CQKPFCEElQBIl+Fx+WHOtPXpdyj4pPQuYSBEN%0AhiCJIgB54LIkSRmyB/DYDGB8DyAzgERZLRqOIOSXtyv1NAPoOXwUAGAt6372T2EtkxsoPZVHe/Q8%0AlVqV6FbmPkDqjgETAD7xxBMYOXIkDAYDZs+ejY8//rjDx1599dUQBKHNz+TJkxOPWblyZbuPCQa5%0A9ysVlAYQjVEPlVqNoDeASCgCID3HwCls8SYQd70bYkyE1tS8B1CSpLSti4jSS9lLp9aoezSnVJKk%0ARPBmLe14GkZHlADQX9uIaLBn++XNiX2A7ASmrg2IAHD16tW4+eabcccdd2DLli1YuHAhFi9ejIqK%0A9julHn30UVRXVyd+KisrkZubi0svvbTV42w2W6vHVVdXw2Dg6Q+p0FEDiNlhhiZ+LnA6WBwWqNQq%0ASKIIb5MnsT5JFBELhtO2LiJKLyUANDnMPZpTGnJ6EPEFIKhVsAzJ7/Hr6iwmGHLkL8XeqtoePbf5%0ANBBmAKlrAyIAfPjhh3HNNdfg2muvxcSJE7FixQqUlZXhySefbPfxdrsdxcXFiZ9NmzahqakJP/jB%0AD1o9ThCEVo8rLu55up66p80MwPr07/8D5LKJNU/+sHXVuaDSqKHW6wBwFAxRNvO55CyapYcdwEr2%0Az1ySD1Un49A6o2QB3T0sAysnlihrJ+pMxgeA4XAYmzdvxqJFi1rdvmjRImzYsKFb13jmmWdw+umn%0AY/jw4a1u93q9GD58OEpLS3Huuediy5YtnV4nFArB7Xa3+qHuScwAzKAOYEWHncAMAImyViID2MMh%0A0H0p/yp6uw9Q2avI00CoOzI+AKyvr0csFmtzskhRURFqamq6fH51dTXeeustXHvtta1unzBhAlau%0AXInXX38dq1atgsFgwIIFC7Bnz54Or/XAAw/AbrcnfsrKuj7fkWQdngKS5gwg0LwPsHkWIBtBiLKd%0Ar5czAN3xDmBbWV8CQLka5auuhxjp/qEJylq9DACpGzI+AFQcuwdDkqRu7ctYuXIlHA4HLrjggla3%0Az507F1deeSWmT5+OhQsX4qWXXsK4cePwl7/8pcNrLV++HC6XK/FTWdnz43qyVVgJAC2t9wCmswNY%0A0WEGkKNgiLKWrxengIS9foScHgCAZWhhr19bb7dAazXJe5Or67v9vObTQFgCpq5lfACYn58PtVrd%0AJttXW1vb6XnDgBwk/v3vf8eSJUug0+k6faxKpcKcOXM6zQDq9XrYbLZWP9Q9mboHEOhkFiBLwERZ%0AqzkD2P0A0HukDgBgLMiBxtD+SVjdIQgCLEMK5HVU13X7ecpa2QRC3ZHxAaBOp8Ps2bOxdu3aVrev%0AXbsW8+fP7/S569atw969e3HNNdd0+TqSJKG8vBwlJSV9Wi+1TzkFRHfsMXCZmAGMn1XMPYBE2cuX%0AOAWk+yVgX00DAMBS0vPu32NZiuVreOPX7A4zu4CpB1JyEkiyLVu2DEuWLMFxxx2HefPm4amnnkJF%0ARQVuuOEGAHJptqqqCs8991yr5z3zzDM44YQTMGXKlDbXvPfeezF37lyMHTsWbrcbf/7zn1FeXo7H%0AH3+8X95TtmnZBCLGRHga5DJJJgSAx2YAdSwBE2W95lNAup8B9MXLtebivgeA5ngQ6etBCTgxB9Dl%0A6/Y2KcpeAyIAvPzyy9HQ0ID77rsP1dXVmDJlCt58881EV291dXWbmYAulwtr1qzBo48+2u41nU4n%0ArrvuOtTU1MBut2PmzJlYv349jj/++JS/n2wjxkREA/JAU63FBG+TB5IoQqVW9XjEQiooGcCgN4CQ%0AP5TYpxjx+tO5LCJKo+Y9gN37jJIkCb6aeABYktfn1zcXy9cIOT2IBkLQGLsuKSt7AGORKMKBEPQm%0AzrWljg2IABAAbrzxRtx4443t3rdy5co2t9ntdvj9Hf8Cf+SRR/DII48ka3nUiajSTSsI0Bj1cFfI%0Aw02teTao1OnfhaA3GaA3GxDyBeGud8FklkvA3ANIlJ3EmAi/W/790d0AMOzyIhoIQVCpYCrI7fBx%0AO7bvxq5v96KmuhbHzZ2J406Y3u7jNAY99DlWhJo88NXUwz5yaJdr0Bl00Bp0iATD8Dl9DACpUwMm%0AAKSBq2UDiCAIcNfJ8xMzofyrsBfYUesLwl3ngmNCKQAg6g9CEkUIqvQHqUTUf/xuPyBJgCDAZDN2%0A6znKXj1jQQ5UGnWb+yVJwqMPPoW/P/lCi1ufxeVLLsDPb78BJlPb17GUFCDU5IG3unsBICCXrJ3B%0AMHxOL3KH9D0TSYMXf7NRyoW9xx4D5wSQGR3ACmUtrjoXNCYDEN87w0YQouyj7P8z2UxQqdsGc+0+%0AJ17+tbRT/hVFEQ/e8+dE8Hf8/Fk49cwTAQCr/+9VXHP5TYiEI22ep5SBlWt3BzuBqbsYAFLKKUGU%0AzqKMgJEzgJkwA1BhTzSCOCEIAk8DIcpiiQ7gJDWAPP/Mv/DCypcBAHfevwxPr3oEK566H0/98yHY%0AHTZ8s20Xnnrs/9o8r0+NIE7OAqTOMQCklMvkU0AUSjlaCU4TswDZCUyUdXo6A1BuAJFLwMcGgA31%0ATfjro/8AANx2z09x2ZXnJ+6be+JxuOO3PwcAPP3Y8/j2612tnmsukjOAYY8f4W42pVly4qeBNDEA%0ApM4xAKSUa3MOcH3mnAKisMePg3PHy9M6dgITZa2eHgMXcnoQC4UhqNUwFuS0uu/xh56B1+PDxCnj%0A8L2rLmrz3LPOOxWLzjkZsVgMd93ye4iimLhPrdPCmO+Q19TNeYBmBoDUTQwAKeWOzQBm0hBoRZvT%0AQDgMmihr+Xt4DJzvqBycmQpzWk022PXtXrz84hsAgFt//ROoOmgou+O3P4fVZsGenfux7r0Nre4z%0AFckdxf7axm6txZJjldfEEjB1gQEgpVykxTnAkVAE/vj+mkwKAO0tSsCSKLIETJTFvD2cAagEZ6bC%0A1uNfnn78eYiiiDPPPQWzj29/3AsA5OQ6cOn3vwsAeO7pl1rdp1yz2wGgQ8kAerr1eMpeDAAp5cLx%0AY+C0ZiM8DfE9dgYdDObMmVFlzbNCUAkQozF4nb7mErCPJWCibOOLB09KObUr/qNNAOQMoKKhrhHv%0Av70eAHDtj6/s8hrfu/oiaDRqbN64Fd9s25m4vacBoLJmdgFTVxgAUsoluoDNxubyb74to44pUqnV%0AsObaAMj7ALU8Do4oa3nj5dPunlTkr2ubAXzlpTcRjcYwbeYkjJ80pstrFBUX4KzvngYA+Mf/rk7c%0Abo5fM9joRqydUTHHatkEIklSt9ZP2YkBIKVULByBGI4CALRmU2IGoL3Qkb5FdaDlPkBlDyBLwETZ%0Ax9sYDwBzrV0+NhoIIeyWs23KCSCiKOLfL/wHAHBpi67frlz1o8sBAGvfWIf6WnlfodZsTHwhDdQ7%0Au7yGUraORaII+YLdfm3KPgwAKaWU7J9Kq4FKp0mMgMmkDmBFYh9gnQu6FnMA+S2aKHvIx8DJAZ2l%0AGyVgpTSrt1ugMegAABvWf4kjh2tgtVlw5rmndPu1x08ag2kzJyEWi+HdNz5K3K6UlrtTBtbqtdDH%0At9ewE5g6wwCQUurYY+BctU4AzWNXMom9VQZQDgClWAyxUDidyyKifuRz+SCJEgSVAJOt6y7g9hpA%0AXn3pTQDAdy85CwaDvkevr5SB3/7PB4nblGv7etoIwk5g6gQDQEqpY2cAKgFgJnUAK2yJWYAuqDQa%0AqPXyt3mWgYmyhy+eNTPbza1GunTEXxdvAInP/wsGQ1j/wecAgPMuWtTj1190zskQBAHlm7fjyOEa%0A+dq9bQRhBpA6wQCQUircwQzATNwD2PI4OACJLCCHQRNlD29PO4CPyQBuWPcFgoEghpQWY+KUcT1+%0A/cKifBw3dwYA4O3/ftDq2v7apm5tSWluBOEoGOoYA0BKqZYzACVRbN4DmIEBoK3FHkAArfYBElF2%0AUPbNKQOVOyOJIvzxL4zKwOb34qNfTjtzYa8nHSz+7qkAgLdfex8AYMi1Q1CrIIYjCDm7DuoszABS%0ANzAApJRSsmc6sxE+lw+xaAyCSoC1G911/U3JAPrdfkSC4ebTQJgBJMoaStasOw0ggUY3pFgMKp0G%0AeocVkXAkcZLHaYtP6vUaTjvrJGg0auz8di8O7q+ESq1KHAnXnTKw2cHj4KhrDAAppZQDzLUWU2L/%0AnzXXBrVGncZVtU9vNkBnlDdsu+vd0HEUDFHWUYKm7pSAA8r8v/wcCIKALz7bAo/bi/yCXMyYPaXX%0Aa8jJdWD2CTMAAB9/KO8nVPYYdmcUjJK9ZBMIdYYBIKVUxBPPAFrNGXkGcEuCILTaB9g8C5AZQKJs%0AoZRNrd0oAQfi5V9jPDhTTv445cwTOzz3t7sWnnICAOCTeABozI+PgulWAMgSMHWNASCllBI86SzG%0A5hEwGbj/T9FyGLTOGi8BexgAEmWLnjSBKMGYMd8BSZIS3b+nLlrY53UsPGUuAGDTxq3w+wMwxacU%0ABOJdx51pPg6OASB1jAEgpYwYjSEaCAEAtFZTcwdwhmYAgWOGQTMDSJR1etIEEqiPj4DJd2D/nkOo%0AramDXq/D7BOm93kdI0YPw9CyEkTCEXyx4atEBjDY6IIYi3X63EQG0OWDGBP7vBYanBgAUsoogZOg%0AVkNj0Gd0B7Ci1XFw8Qxg2OPnaSBEWaI5AOw8AyhGowjGs4XG/Bxs+PhLAMDsE6b3ePhzewRBwIkn%0Ay2Xgjz/8HDqbGSqdBpIoIdjo7vS5JpsZgkqAJErwu/kFltrHAJBSJtKi/Nv6FJBMzgA6AADuOid0%0ALU8DCfI0EKLBLuQPIRL/33pXAWCgwQ1IEtQGHbQWIzas+wIAMP+kOUlbj1IG/uTDjQCa9wF21Qii%0AUqsSp5iwDEwdYQBIKZPY/2eVP4iaS8COdC2pSy0zgCqNBpp4V3DY40vnsoioHyjBks6oS0wE6Ehz%0A+TcH4VAYmzduBQDMS2IAOGf+TOj0OlRXHcW+PQdhio+C6c4+QA6Dpq4wAKSUCXuUETBGhPwhBOPj%0AVDK1CxhosQew3g1JFFt0AnMUDNFg52mMN4A4ujECpkUDyJZN2xEMhlBQmIcx40YmbT1GowHHxfcT%0Abvx0c486gZVGEG8jM4DUPgaAlDKRFhlAZf+fwWKE3tT3/TGpYs2zAYKAWCQKn8uf6ARmBpBo8FPG%0Apli6MaheOQPYmO/AhvVy+XfeSXN6ffpHR+bMmwkA+PKzLTAqncDdCACVYfueLvYLUvZiAEgpo2QA%0AdRZj4nzdTN7/BwBqjTrxwdmyE5ingRANfokGkB5mAD//eBMAYN7C45K+puYAsBz6XBsAINjkhhiN%0Advo8JYj1NrIETO1jAEgp094pIJncAaxoOQyao2CIskd3j4GLRaKJM3ljei127dgHADhh/qykr2nS%0A1HEwW0zwuL3Yf+gI1HodIElyE0onbHlysOhhAEgd0KR7ATR4tSwBu+r2A8js/X8KW4Ed2FkJd50L%0AucPlA97DHAbdbbFYDJFIJN3LoGNotVqo1Zl3BGMm8XazBBxscAIANEY9tn69C5IkYcToYcgvzEv6%0AmjQaDWYfPx3rP/gMmz4vx5yCHHgOH0WgvgnmotwOn8cMIHWFASClhCRJrUvAA2AEjMLe8jSQyaUA%0AWALuDkmSUFNTA6fTme6lUAccDgeKi4uTvk9tsPDG98t1dQpI8wkgOfjg83IAwJy5M1K2rjnzZmL9%0AB5/hy8+24KTLvxsPAJ2dPscaLxe7u8gUUvZiAEgpEQtHIEbkPSpai2lAjIBR2BKzAJuPg2MJuGtK%0A8FdYWAiTycQgI4NIkgS/34/a2loAQElJSZpXlJk8DXK2TAmeOpLY/1fgwKYX5PEvyTj9oyPKPsDN%0AX2yF/v9dCaC5CaUjljwlA+iFJIoQ+ng2MQ0+DAApJZTzc9V6HdQ6bXMTSOFAygA6E2NgIr4gP0Q7%0AEYvFEsFfXl7yy2DUd0ajPNi8trYWhYWFLAe3wxPPlin75zqizOFTWYzY9e1eAMBxKcwAjp80Glab%0ABR63F0fdcpDaVQbQ4lBOAxHhc/m73NdI2Ye/zSglmodAmxCLxhL7UGwDIgOozAJ0QWsyAIIASBIi%0APs4C7Iiy589kMqV5JdQZ5b8P92i2FQmGEfQFAQDWvM73ACrBV8XRBoiiiGEjhqKwKD9la1Or1YkA%0A8+vdBwAAIacHsXDH/x1VanVinqGHZWBqBwNASomWHcCeBjckUYJao4bFYU7zyrqmZAB9Th+ikVji%0ASDg2gnSNZd/Mxv8+HVO6ZbV6LfRmQ4ePi4UjCLnkZpGvvt0NAJh9woyUr2/G7Cnya5Z/A41JXl+g%0AwdXpc6xsBKFOMACklIi00wBiK7APiBKqwWKE1qADIH9z1saPsuM+QKLBS8mSWfNsnQbKgXgHsNZs%0AxMaN5QCA4+ambv+fYuZxUwEAWzZth1E5Eq6+i32AiWHQDACprcz/bUwDUqsZgIkGkMzf/wfIWZJW%0AncDMABINeokGkK7Kv/H9zLocK3Zs3wMAmH186gPAiVPGQqvToqnBiZheK6+ly05gngZCHWMASCkR%0AdstHp+lt5hYNII70LaiHEvsA61zQWeQMIEfB9N7VV1+NCy64IN3L6LOTTz4ZgiBAEATodDqMHj0a%0Ay5cvRygUSvfSqI+UIMnaRQOIP55184kiYrEYikoKMKS0OOXr0xv0mDx1PACg2il/qe6qE1h5L0pw%0AS9QSA0BKCeXs3JbnAA+EIdCKVqeB2OSN8yE3zwMm4Ec/+hGqq6uxd+9e/OEPf8Djjz+Oe+65J93L%0Aoj5KlIC7GAKtZN0q6xoANJdm+8P0+D7AnQcqW62lI83DoJkBpLYYAFJKKMGSzmYeUMfAKVplAJU9%0AgAwAk+Lkk0/Gz372M9x6663Izc1FcXFxmwDK6XTiuuuuQ1FREQwGA6ZMmYL//ve/ifvXrFmDyZMn%0AQ6/XY8SIEXjooYdaPX/EiBH47W9/i6VLl8JisWD48OF47bXXUFdXh/PPPx8WiwVTp07Fpk2bWj1v%0Aw4YNOOmkk2A0GlFWVoaf/exn8Pla/3c3mUwoLi7GsGHDcPHFF+OMM87Au+++m7i/oaEB3/ve91Ba%0AWgqTyYSpU6di1apVPf472LlzJ0488UQYDAZMmjQJ7733HgRBwKuvvpp4TFVVFS6//HLk5OQgLy8P%0A559/Pg4ePNjN/xLUUnMJuHszAL/eLZ9upDRn9IeZx8mvtWHzdgDyZ1I0FO7w8VbuAaROMACkpBOj%0AMUT98jgFnc084PYAAs0Dq111Luhs8QDQwwAwWf7xj3/AbDZj48aN+MMf/oD77rsPa9euBQCIoojF%0Aixdjw4YNeP755/Htt9/i97//fWJu3ebNm3HZZZfhf/7nf/D111/jnnvuwV133YWVK1e2eo1HHnkE%0ACxYswJYtW3DOOedgyZIlWLp0Ka688kp89dVXGDNmDJYuXQpJkgAAX3/9Nc4880xcdNFF2LZtG1av%0AXo1PPvkEP/nJTzp8H1u3bsWnn34KrVabuC0YDGL27Nn473//i+3bt+O6667DkiVLsHHjxh79HVxw%0AwQUwmUzYuHEjnnrqKdxxxx2tnu/3+3HKKafAYrFg/fr1+OSTT2CxWHDWWWchHO44KKD2dacEHA2F%0AE18EP920DQAwIw0ZwG+/3dPcCdxJFlB5L+wCpvYMmADwiSeewMiRI2EwGDB79mx8/PHHHT72o48+%0ASuzTafmzc+fOVo9bs2YNJk2aBL1ej0mTJuGVV15J9dvICkqgpNKoodbr4KodOKeAKFpmAPXW5gBQ%0ACRaob6ZNm4Zf//rXGDt2LJYuXYrjjjsO77//PgDgvffewxdffIGXX34ZZ5xxBkaNGoVzzz0Xixcv%0ABgA8/PDDOO2003DXXXdh3LhxuPrqq/GTn/wEf/zjH1u9xtlnn43rr78eY8eOxd133w2Px4M5c+bg%0A0ksvxbhx43Dbbbdhx44dOHr0KADgj3/8I6644grcfPPNGDt2LObPn48///nPeO655xAMBhPXfeKJ%0AJ2CxWKDX6zFjxgzU1dXhl7/8ZeL+oUOH4pZbbsGMGTMwatQo/PSnP8WZZ56Jf/3rX93+O3j33Xex%0Ab98+PPfcc5g+fTpOPPFE3H///a2e/+KLL0KlUuHpp5/G1KlTMXHiRDz77LOoqKjARx99lJz/UFmk%0AO00gSrAlGHSorW+C0WTEuImj+mN5AIC8/BwMGzEUABDWqFutqT1KBtDn9CEWP5mJSDEgAsDVq1fj%0A5ptvxh133IEtW7Zg4cKFWLx4MSoqKjp93q5du1BdXZ34GTt2bOK+zz77DJdffjmWLFmCrVu3YsmS%0AJbjsssvafEunngu3KP8GPQFE48NKbfmdl1YyiS2/uQtYEz8NRIqJicwm9c20adNa/bmkpCRxTFl5%0AeTlKS0sxbty4dp+7Y8cOLFiwoNVtCxYswJ49exCLxdp9jaKiIgDA1KlT29ymvO7mzZuxcuVKWCyW%0AxM+ZZ54JURRx4MCBxPO+//3vo7y8HJ999hkuu+wy/PCHP8TFF1+cuD8Wi+H+++/HtGnTkJeXB4vF%0AgnfffbfN51Vnfwe7du1CWVkZioubmwuOP/74Vo/fvHkz9u7dC6vVmlhvbm4ugsEg9u3b1+7fHbVP%0AEsVEmbSzY+CUYMsf/yI4beYkaDT9e6CWknGs9cRPBOmkEcRoM0EVDxS9Td7UL44GlAFxFNzDDz+M%0Aa665Btdeey0AYMWKFXjnnXfw5JNP4oEHHujweYWFhXA4HO3et2LFCpxxxhlYvnw5AGD58uVYt24d%0AVqxY0Wa/DvVMqEUDiFL+teRYoNFpO3taRlGC1Wg4gpAvCK3FhIjXj5DbB63ZmObVDXwtS6aAPHpH%0AFEUAzUeWdUSSpDZz2trLzLZ8DeXx7d2mvK4oirj++uvxs5/9rM21hg0blvj/7XY7xowZAwB4/vnn%0AMXnyZDzzzDO45pprAAAPPfQQHnnkEaxYsQJTp06F2WzGzTff3KYs29nfQXvv8ViiKGL27Nn45z//%0A2ea+goKCTp9LrfndfojRGCAIicaJ9ijB1pFG+f/OmD25X9bX0ozZk/H6v9/GrkNVKB5WBn8nGUBB%0AEGDNtcJV64Sn0TOg9mFT6mV8BjAcDmPz5s1YtGhRq9sXLVqEDRs2dPrcmTNnoqSkBKeddho+/PDD%0AVvd99tlnba555plndnlN6lq4nQaQgdQBDAAarSZxdmarfYBsBEm5adOm4fDhw9i9e3e790+aNAmf%0AfPJJq9s2bNiAcePG9el821mzZuGbb77BmDFj2vzodLp2n6PVanH77bfjzjvvhN8vjwn6+OOPcf75%0A5+PKK6/E9OnTMWrUKOzZs6dHa5kwYQIqKioS5WkA+PLLL9usd8+ePSgsLGyzXrt9YP3vLd2U8q/Z%0AboZa0/G/ISXY+mbfIQD9u/9Pobzmpq/lLU1dDYNONILwODg6RsYHgPX19fKspXi5RlFUVISampp2%0An1NSUoKnnnoKa9aswcsvv4zx48fjtNNOw/r16xOPqamp6dE1ASAUCsHtdrf6obaUPYB6qxnOo/KH%0Ak6MoJ51L6pWO9gFSan3nO9/BSSedhIsvvhhr167FgQMH8NZbb+Htt98GAPziF7/A+++/j9/85jfY%0AvXs3/vGPf+Cxxx7DLbfc0qfXve222/DZZ5/hxz/+McrLy7Fnzx68/vrr+OlPf9rp86644goIgoAn%0AnngCADBmzBisXbsWGzZswI4dO3D99dd3+rnSnjPOOAOjR4/GVVddhW3btuHTTz9NNIEomcHvf//7%0AyM/Px/nnn4+PP/4YBw4cwLp163DTTTfh8OHDvfgbyF7Np4B0bwTMN3sPQhAETJs5KdVLa2PUmOGw%0A2iw4WC1vF4h4A4gGO55DyVmA1JGMDwAV7ZV8OiqRjB8/Hj/60Y8wa9YszJs3D0888QTOOecc/OlP%0Af+r1NQHggQcegN1uT/yUlZX18t0Mbi0zgE018QCweOAFgO12AjMD2C/WrFmDOXPm4Hvf+x4mTZqE%0AW2+9NbG/b9asWXjppZfw4osvYsqUKbj77rtx33334eqrr+7Ta06bNg3r1q3Dnj17sHDhQsycORN3%0A3XUXSkpKOn2eTqfDT37yE/zhD3+A1+vFXXfdhVmzZuHMM8/EySefjOLi4h4PwVar1Xj11Vfh9Xox%0AZ84cXHvttbjzzjsBAAaD3P1pMpmwfv16DBs2DBdddBEmTpyIH/7whwgEArDZBs5+20zg7sYMwGgw%0AlBgGX93kxOhxI2C1WfplfS2pVCpMnzUZwUgEEZX8+0o5naQ9ynYWd33n5wZT9sn4PYD5+flQq9Vt%0AvkHX1ta2yeB1Zu7cuXj++ecTfy4uLu7xNZcvX45ly5Yl/ux2uxkEtqNlADg4MoBOlBXL/51DzAD2%0ASssRLe11qLacbQcAubm5+Pvf/97h9S6++OJWjRfHam8W3rH7BEeMGNHmtjlz5rSa6Xesjrprb7/9%0Adtx+++2JPx/7frpznWOfM2HChFal7k8//RQAEvsPAflz7B//+Eenr0VdU8akdDYCRsn+hSAhEI6k%0AJfunmHHcVHzy0UY0+PwoNhrhr2+Ctaz9311KQxsDQDpWxmcAdTodZs+enZiPpVi7di3mz5/f7ets%0A2bKl1Tf5efPmtbnmu+++2+k19Xo9bDZbqx9qq2UTiDOeAcwZwBlAZ62zRQaQnXTUP1555RWsXbsW%0ABw8exHvvvYfrrrsOCxYswOjRo9O9tEGnuQTc8We6cuzaUbccLE6f1f8NIAql+WTP4SMAusgAttjK%0AQtRSxmcAAWDZsmVYsmQJjjvuOMybNw9PPfUUKioqcMMNNwCQM3NVVVV47rnnAMgdviNGjMDkyZMR%0ADofx/PPPY82aNVizZk3imjfddBNOOukkPPjggzj//PPx2muv4b333muzuZx6JhaOIBaUux11FiOc%0A8SYQR1FuGlfVO0rQ6qxpgp4lYOpnHo8Ht956KyorK5Gfn4/TTz+9zYknlBzdCQCVDOCeCjnomjYz%0AfQHglBkToVarsbeyGgvHju60EUQJAF3MANIxBkQAePnll6OhoQH33XcfqqurMWXKFLz55psYPnw4%0AAKC6urrVjK1wOIxbbrkFVVVVMBqNmDx5Mt544w2cffbZicfMnz8fL774Iu68807cddddGD16NFav%0AXo0TTjih39/fYKI0Saj1Wvj9YcQiUQgqFewFAy9bquxbbKpphDY+CzDsDUASRQiqjE+e0wC3dOlS%0ALF26NN3LyAqubpxXrgSAFbX1sNosGDlmWIePTTWTyYjxk8bgSE09AHQ6CkYpAXsbPRBjMaj60ClP%0Ag8uACAAB4MYbb8SNN97Y7n3HHgF166234tZbb+3ympdccgkuueSSZCyP4hL7/1qUf+0F9gH5oeOI%0Az8wK+UOIARBUKkiiiLDXD30aNn8TUfJJkpTYH9fZcZVKAHikyYmpMyZCleYvgTOOm4J//99rAICo%0AP4iIPwht/Hi4liwOM1QaNcRoDJ4GzgKkZkxjUFKF2msAGYD7/wBAa9AlhsI6a5zQWeNZQJaBiQaN%0AoDeAcEDetqJky44VCQQR8QUAANWNTkxNYwOIYvqsyQhHo3DFjyns6EQQQaWCLY+dwNQWA0BKqnCL%0ABpCmmkYAA7MDWKHsA2w62ggdZwESDTpK+ddkN0Orb/+0IqXJwhkIIBSNprUDWKE0oRw62p0ysBIA%0AcnYtNWMASEnVqgR81AlgYHYAKxzFcvOKs6aJswCJBiGlO7bz8q+cXauolYOtTAgAS4YWoaAwD4cb%0A5C/anTeCOAAArk66hSn7MACkpFJKwHq7BU4lAziAA8BEBrBFABhiAEg0aLgSAaCjw8coI2CqGpwY%0AMXoY7I70N7UJgoBpsybjSKMTQFejYJgBpLYYAFJShZzyjCy93ZLIAA7kErCydmdNI/R2ufEj5OIs%0AQKLBwh0PnDrrAE4EgI1NGZH9U0ybOQlHmpwA5CaVYwebK+z5nAVIbTEApKSRRDFRHtWYDYnZWjkD%0AOADMKZFLwE01TdDb5YaQkItnahINFq7azkvAkiQlsmuHG5rSOgD6WNNnT0ZNkwuiJMlH1cUbVY7F%0AYdDUHgaAlDRhrz8xI8/njQ+DNupgtJnSvLLeU0rA7noXtGYjADkD2NE3baL2PPHEExg5ciQMBgNm%0Az56Njz/+ON1LojhXFxnAsNuHWCiMmCiixunKqAzgpKnjIQlAnUv+sh3ooBGEx8FRexgAUtIopVGd%0AzZz4UHUU5UAQhDSuqm/MDgs0Oi0kUUIgHAUAiOEoooFQmldGA8Xq1atx880344477sCWLVuwcOFC%0ALF68uNXwekofdxd7AJXyb43TBZ1Bj9HjRvTTyrpmMOgxYfLYFvsA228EUYJbv9uPSCjSX8ujDMcA%0AkJIm5JQDQL3dgqbEGcAD7wi4lgRBSGQBXXXuxIkgLANTdz388MO45pprcO2112LixIlYsWIFysrK%0A8OSTT6Z7aVkvFonC0yR/btkL288AKkHV4YYmTJk+ARpNZp2fMG3W5MQ+wI5GwRjMBuiMOgDMAlIz%0ABoCUNEoGUG+3oPFIAwAgd8jADgCB5n2AbATJHJIkQRJj6fnpQfk/HA5j8+bNWLRoUavbFy1ahA0b%0ANiT7r4V6yN3gBiQJaq0GJru53cc0dwA3YdqszCn/KqbNnIQqJQPYwSgYQRBYBqY2MuurDA1oYSUA%0AdFjR+MUBAEDOkLx0LikplE7gppomjCiwwFtVm8h2UppIIpq2b0nLS+dMmQkI3TvasL6+HrFYDEVF%0ARa1uLyoqQk1NTSqWRz3gajEDsKOtKi07gM+amTkNIIrpsybjL43yGv11cidwe+/Flm9DfWUd3HUc%0ABUMyZgApaYKu5hEwiQxgySDIACZmATa26ARmAEjdd+wv5I5+SVP/Uvb/ddQAIsZEBBqcAOQScCY1%0AgCiGlBYjqtUgJooQwxGEPf52H6ecAeys7XhgNGUXZgApaZQMoNZiSswAzB0EGUDlPTQeaWhRAuYe%0AwLQSVHImLk2v3V35+flQq9Vtsn21tbVtsoLU/5RmtY5GwAQbXYAowR8Kw5RrR15+5o20EgQBU2ZM%0ARK3LjZIcBwL1TdDb2pazEzNN45/NRMwAUlJIopg4ISMUESGJIjQ6Lay51jSvrO9yhyoBYGPig5Ul%0A4PQSBAGCSp2enx5k7nQ6HWbPno21a9e2un3t2rWYP39+sv9aqIcSMwDj2bFjKeXfI41NmDE788q/%0AiqmzWuwD7KATWDmRSTmhiYgBICVF2O0DJAmCWg1XvKsud0guBNXA/ydmL3BApVEjFokiFJNvC7k5%0AC5C6Z9myZXj66afx97//HTt27MDPf/5zVFRU4IYbbkj30rJe4hSQ/M47gKsanZg+e0p/LavHps+a%0AjKoGZR9gBwEgM4B0DJaAKSmCiQ5gM5qq5Q+g3JKBX/4FAJVahZziHDQcrofH5QMEAVI0hogvAJ1l%0A4A65pv5x+eWXo6GhAffddx+qq6sxZcoUvPnmmxg+fHi6l5b1lHFVjiJHu/f7auVs2eGGJnw3g04A%0AOdbkaRPwmFPOZrqq6tp9jBIAehrciIYj0Oi0/bY+ykwDPz1DGSHccgRM9eAZAaPIG5oPAGiqcUJn%0AjZeB2QhC3XTjjTfi4MGDCIVC2Lx5M0466aR0LynriTERrlongI7nlXqq5WCqwe/HmPEj+2tpPWYw%0A6KHLtQEAwk43JFFs8xiTzZSYBaiUvim7MQCkpGieAWhNdADnDJIMINCyEaS+uRHEyUYQooHKXe+C%0AGBOh0qhhzbO1uT8aCkP0yyf+OMqKMm4A9LFGTh6DYDgCQQICjW1HvQiC0GKkFfcBEgNAShIlGBps%0AQ6AVSiNIQ1UD9A4OgyYa6FqWf1Xqtr8Klf1/TV4fJk6f2K9r642pMyfhsDIPsLb9AI/7AKklBoCU%0AFEGn/I1TazUnyiqDYQSMovUomPgsQGYAiQYsJQuWU9T+aBelmeJwYxOmZ3AHsGL6rCmJRhDPkc73%0AAbITmAAGgJQkwXjJISIBkihBa9DBMghGwCjy4gGg82gTdPFRMMEmTtQnGqicynnlHQyrb6qUZzdW%0ANTRhegY3gCiGlhWjKSSXrOsOVLX7GGWoPTOABDAApCSIBkOIBuQPHq9X/r+5JbmD6qQDS64VWoMO%0AkighIsrviwEg0cDVVB3PAHbQANJYIQeAEa0GNnvmf5kVBAHmIvm9hNvZAwi0ONbyKDOAxACQkkAJ%0AhLQWI5oG0QkgLQmCkMgCenxBAEDEG0AsFEnnsoiol5xH43sAi9uWgCVJguSVj1RzlA2cE1tKJ40C%0AAGglKfGlvKXmYdBNnGNKDACp75TyryHHhvrD8t6TvNL8dC4pJZRGEGetCxqjHgCzgEQDVSID2E4J%0AOOzxQwMBMVHE6Onj+3tpvTZl1hTUu+XmNF87jSCO+IknIX8IQW+gP5dGGYgBIPWZEgQZcmyoq5AD%0AwPyygnQuKSWUrGZDVQMMufLJAQwAiQaegMePYDyT72inCcRTUw8AOOp0YcZxU/t1bX0xedp4HGmS%0AM5s1ew61uV9r0MGSI08xULqgKXsxAKQ+U4IgfY4NDYezIAA8XAdDjjw3jAEg0cCjBD+WHAt0Bl2b%0A+yu/2QsAOOrxYviosn5dW18YjQb443uvj+6taPcxzaNgGABmOwaA1GdKCVjQ6xDwBABBSJycMZgU%0ADCsEANQfrochPnU/2MFmayLKXMoIGEcHDSANB48AACSjHqoBdp65OR7gddQIYlcaQarZCJLtBta/%0AbMpIShbMH5AbIhxFDmj1g++cyfzSfEAQ4Hf5IOiVPYA8Uok6t379epx33nkYMmQIBEHAq6++mu4l%0AZb3ECJh2GkAAAPH9cY6y4v5aUtIMnTgaAGCCADEWa3O/MqC/kQFg1mMASH0SCQQRC4YBAE6n3DWX%0AXzr4yr+AvH9G2UTtD8jvmRlA6orP58P06dPx2GOPpXspFNdZA0gsFIE5fuzbqJkT+nVdyTB17nT4%0AgiGoVSo0VR5tc79SnWk4XN/fS6MMk9mHG1LGUwIgrdWEuvgHymDc/6fILyuA82gTmhp9AIBoIIRo%0AMASNQZ/mlVGmWrx4MRYvXpzuZVALiRJwOw0glTv2QSUIaPT68J05A6cBRDG0rATrPR6MNuixd/M3%0AyBsxpNX9SgDYWMUAMNsxAKQ+adkBXL9D/rY5mAPAgmEF2LtpNxqONKDQYkTEG0CwyQ1LyeB9z5lI%0AkiSIkWhaXlul1QyqIefZqLFKOa+87bzSg1t3wQigKRSCyWzq55X1nSAIiMUbW2r3H25zf158nJXf%0A7UfA44fROvDeIyUHA0Dqk1DLGYCV3wAY3AFgfrwRpK6yDsMmFckBYCMDwP4mRqLY9PDzaXnt45Zd%0ACbVu8O1xzRYhfxCeRvkc7/x25pU6K2tg1Oigsg3cwMhRVgw4/ZDcvjb36Yx6WPNs8DS40VDVgNIJ%0AA/d9Ut9wDyD1SfMpICZ4GuT/fzAHgAVl8U7gitrmUTDcB0g0YNTHt6pYciwwWIxt7lcH5Wa2wjHD%0A+nVdyTRm9iQAgEOnRzgUbnO/MtS+gWXgrMYMIPVJoEHugg3F5GOFLLlWGMyGdC4ppfLL5IyBz+mD%0A2iT/8gg2shO4v6m0Ghy37Mq0vTYNXErzQ3unFTkbnMiL/+960twZ/bmspBo3cyI+fedz6LUa7Ny0%0AHdMWzGp1f97QfBzadoABYJbjJxn1miSKiQDQ45W/ZbZXUhlMdEY97IUOuGqdCMaD3kC9M72LykKC%0AILAMS72iHFfZ3rSCbZ9shl6lgi8cRtExzRMDiVqjgSsSQaFGg31bdrQTAMoZwMbDDelYHmUIBoDU%0Aa0GnB1IsBpVGjfr4XC1lWPJgll9WAFetEx6PfNh6oNEFSRQhDLCBsdQ/vF4v9u7dm/jzgQMHUF5e%0AjtzcXAwbNnDLjANVQ6WSAWwbAFZ+sw9jVFoEBAz4Rh+13QyERbgPdzIKhhnArMbfWNRrgTonAMCQ%0A58DRg/KHTOHIgTc4tacK4nscG2qaoNJqIMVEBJs8aV4VZapNmzZh5syZmDlzJgBg2bJlmDlzJu6+%0A++40ryw7KRnA9krAwTr5i6ypsP0TQgaSojHDAQDacAyiKLa6T3nvjdWNEGNim+dSdmAASL0WqJc/%0ALI35DtQeqAEAFGVBAJg/XM5y1lbWwZjnAAAE6niuJrXv5JNPhiRJbX5WrlyZ7qVlnVg0lhgCfWyz%0Amt/nhyM+AHrYtHH9vrZkGztnCgCgNMeOPTv3t7rPXuCAWqtBLBKFq457mLMVA0DqNWXvm9pkhN/t%0Ah6ASsqIEXDRCDnJrD9TAmG8HAPi5D5Ao4zXFM15agw62PGur+7Z+uQ1DchwAgLIpY9OwuuSyFuch%0AHItBr9Vi2yebW92nUquQGz8FhQOhs9eACQCfeOIJjBw5EgaDAbNnz8bHH3/c4WNffvllnHHGGSgo%0AKIDNZsO8efPwzjvvtHrMypUrIQhCm59gMJjqtzJoKEFPICyfN5k3NL/fzgCWJAkVBw9jw/ovUb5p%0AOyoPVUGSpH557YJhBVCpVQh4AhCMcsegkg0losyV6AAemtdmz+6uL7ZDpVIhEItBNwiGIwuCgLBO%0AzmjW7DrY5n7uA6QB0QSyevVq3HzzzXjiiSewYMEC/O1vf8PixYvx7bfftruJev369TjjjDPwu9/9%0ADg6HA88++yzOO+88bNy4MbEPBwBsNht27drV6rkGw+AdYZJMkigmxp80NcnDRvtj/5+zyYWnH/8n%0A3vnvBzhaXdfqvtHjRuLcC8/A5UsugMVqTtkaNDot8ssKUHvwKAIh+TQKdgITZb5EB3A7s0obDlQB%0Aw4cBgyD4UziGFSN6oBqiywdRFKFqEfQq+wDrKuo6ejoNcgMiA/jwww/jmmuuwbXXXouJEydixYoV%0AKCsrw5NPPtnu41esWIFbb70Vc+bMwdixY/G73/0OY8eOxX/+859WjxMEAcXFxa1+qHuCTW5IMREq%0ArQZH46MEikYUpez1JEnCqpUv45yTrsBz/7saR6vroNFqMHrcSJQNHwqtTot9uw/g0QefwkWLrsbH%0AH3yesrUAQNGoEgBAQ4MXgDwLUIzFUvqaRNQ39R3MAPR6fDDGxzqVjB/R38tKmeHxvYxDHXbs+nZv%0Aq/sKR8qf17UHa/p9XZQZMj4ADIfD2Lx5MxYtWtTq9kWLFmHDhg3duoYoivB4PMjNbd3Z5fV6MXz4%0AcJSWluLcc8/Fli1bkrbuwU7JeBnzHKiNdwCnqgEkFAzhjp/fjwd+/Sg8bi/GThiFFU/9Fp9+/QZe%0AWbsSb6x/AR9uegW//v0vUTpsCGqO1OLHP7gND93/ZMrKwsXx93q0og4qnRaSKPFEEKIM19DBDMBN%0AG8sxokCejVcyYWS/rytVbKXy59TQXAc2bfiq1X2JvcyHaiGJ7ATORhkfANbX1yMWi6GoqHV2qaio%0ACDU13fvm8tBDD8Hn8+Gyyy5L3DZhwgSsXLkSr7/+OlatWgWDwYAFCxZgz549HV4nFArB7Xa3+slW%0ASgCoz7El9pCkIgD0enz40RXL8N9X1kKtVuPWX/8UL735NE49cyGMxuZyvc1uxcXfOxf/fufvWHLN%0ApQCAfzz1Iu665feIRqNJX1fRaDkDWLO/BqZ8BwCWgYkymRgTUXeoFkDbeaVbPt2CPKsFkiTBXDJ4%0AhtnrrCZEBEClUuHg1t2t7ssdkgu1VoNIMIymo870LJDSKuMDQMWxQzklSerWoM5Vq1bhnnvuwerV%0Aq1FY2Pw/+rlz5+LKK6/E9OnTsXDhQrz00ksYN24c/vKXv3R4rQceeAB2uz3xU1ZW1vs3NMApDSAx%0AtRqSKMFkM8GSa+38ST0UCoZw07W3o3zzdlhtFjz53B9x5Q8vgVqt7vA5JpMRv7z7J/jNn34FtVqN%0A1//9Nu5c9kCbOVh9pWQAXbVOaB3y+2YASJS5mqobEQlFoNFpkTskr9V9NbsPAgBEg27QnTBjjM80%0ADNY1tvoyrFKrUTBMzoSyDJydMj4AzM/Ph1qtbpPtq62tbZMVPNbq1atxzTXX4KWXXsLpp5/e6WNV%0AKhXmzJnTaQZw+fLlcLlciZ/Kysruv5FBxl8rz9LyBeIHp48sTurk/Fgshlt/eh++/LwcZosJ//vC%0Aw5h74uxuP//8Sxfj4b/eB41GjTdfew+PP/T3pK0NAAwWI+yFDgBARJLft7+uMamvQUTJU3OgGgBQ%0AOKIQKnXzr76G+iYYIvL+3ZwBfPxbR4riexpLHQ58s3Vnq/sKlTLwwbanhdDgl/EBoE6nw+zZs7F2%0A7dpWt69duxbz58/v8HmrVq3C1VdfjRdeeAHnnHNOl68jSRLKy8tRUlLS4WP0ej1sNlurn2wUC0UQ%0AjJ8BXHdULoMXJ7n8+8TDz+LDdz+BTq/DX555AJOmju/xNU5ZdCLu+t0vAAD/+9j/4dWX3kzqGovj%0AZWBv/BxkXw0DQKJMdTQxrL71Z/wXG77CmGK5OpQ3qrTf15Vq9jL5s3lMSSE+Xfdlq/uUxr3aAwwA%0As1HGB4CAfHTS008/jb///e/YsWMHfv7zn6OiogI33HADADkzt3Tp0sTjV61ahaVLl+Khhx7C3Llz%0AUVNTg5qaGrhczRPP7733XrzzzjvYv38/ysvLcc0116C8vDxxTeqYr1bu+tVaTTi89wgAYMj45H1w%0Arnt/A/73sf8DANz3x9tw3NwZvb7WhZefg+t+Kv/buP/OR7B7575kLBEAUBzvBD5a4wQAhN1eRAKc%0AI0mUiY7ulwPA4lGtv6x+8fEmjCyUS6HWstRNMkgXc0k+JAGwGY349ottre5TOoGPsgSclQZEAHj5%0A5ZdjxYoVuO+++zBjxgysX78eb775JoYPl886rK6uRkVFReLxf/vb3xCNRvHjH/8YJSUliZ+bbrop%0A8Rin04nrrrsOEydOxKJFi1BVVYX169fj+OOP7/f3N9D4auQA0FSQmygdDB2XnADwyOEa3H7z/QCA%0AK66+CGef33npvjtuXPYDnHjyCQiFwvjljffA7w/0+ZpAcwB4ZF81DDlyNlj5uyEC5H3Dc+bMgdVq%0ARWFhIS644II2s0epfyQygC0CQEmSULF9L7QaNSStOvG/48FEpVHDUCDvA5ScXrhdzeeWKyXgppom%0AhAOhtKyP0mdABIAAcOONN+LgwYMIhULYvHkzTjrppMR9K1euxEcffZT480cffdTl2ZuPPPIIDh06%0AhFAohNraWrzzzjuYN29eP76jgUsJckSdFmJMhNlhga3A3ufriqKIu37xADxuL6bNnIRf3HFjn68J%0AyPs7f/vw7SgsyseBfRV48Nd/Tsp1h4wbCkCeLWaIdwL7qjlVn5qtW7cOP/7xj/H5559j7dq1iEaj%0AWLRoEXw+X7qXllW8TV54Gz2AIKBweHOWb/eOfSgw6AEAjhFDkrqPOZPkjZa/oI8pLsTnn2xK3G62%0Am+XmPUlCXUVtupZHaTJgAkDKHL4aOcjxxPe+DR1fmpQPzn8+uwZffl4Oo8mIBx69E9okduPl5jnw%0AwKN3QhAEvPLSm/j4w74PijY7LHAU5wCShLAgdyYzA0gtvf3227j66qsxefJkTJ8+Hc8++ywqKiqw%0AefPmrp9MSaNk/3JLcqEz6hO3f/LRRowpkQNCx/DB1wCisJbK77G9fYCFI5QyMPcBZhsGgNQjsXBz%0AA0j1Efn8WyUT1hcH9lXgzw8+BQC45c4bUTa879c81px5M3HlDy8BANz7qz/B4/b2+ZqlE+RRQE6X%0AHwADwP4iSRLCwXBafvoyXFzZh3zsUHpKraPxDuBjZ5V++tFGjC6SG0CUIGkwsgwthASg0G7D119s%0AbfVvWGkEObqvOk2ro3QZEGcBU+ZQxr9oLSYcLo83gPRx/58oirj3V39EKBTG/O8cj0uuOK/P6+zI%0AT355Lda9vwEVB6vw0P1P4J4Hb+3T9YaOL8P2j7ah6mAdRhrjjSD+ILQmnimdSpFQBH+49Ldpee1b%0A/3UndAZdj58nSRKWLVuGE088EVOmTEnByqgjR+Ndri33/3ncXtQfqIJp1kwIWg1MhTnpWl7KaQw6%0AGAtyEKxrgkOlwZ5d+zFuwmgAQMlY+cv2kT1V6VwipQEzgNQjSobLkGeH82g8Azi2b9m6V1a/ia++%0A2AaD0YC7f/eLlO7DMRoNuPePtwEAXn7xDWz58us+XU/JAB7efQR6NoJQJ37yk59g27ZtWLVqVbqX%0AknWO7pezW0rjFgB89vEmjCqSu39tZUUQVIP716F9mBz8ji0pwkdrm49RVRr4jh6oQSQUScvaKD2Y%0AAaQeUfb/RVTynre80nwYzL3PdjXUNeLh3z0JAPjJL36IIaVdzxOURBGxYABiNAIpJg9wFTQaqDRa%0AqPWGLj/IZx8/HRf9zzl4+cU38Ns7H8bqN/4XGk3v/qdQOKIIGp0WQW8AWpsFoSY3fDX1cIxKfgmb%0Ammn1Wtz6rzvT9to99dOf/hSvv/461q9fj9LSwTdrLpMFvQHUV8pnAJeMad7n98mHn2PCEPnzZjCX%0AfxW2smIc3bwDE4aW4F/vfYrrfrpEvr3ADkuOBd4mL2r2HUHZpOFpXin1FwaA1CPeeJeryy3Pu+vr%0A+JeHH/grPG4vJk4Zhyt+cHGHj4sGA4i4mhB2OxELBAB0sA9LUEFjMkNrtUHvyINK136p7uZfXY8P%0A3vkEe3bux6qVL2PJtZe1+7iuqDVqlIwdgspvDiEQk9ekBMmUOoIg9KoM298kScJPf/pTvPLKK/jo%0Ao48wcuTIdC8p61TtOgwAyCnJhdlhAQBEo1F8/MFnuPv8swEA9pGDtwFEYRteAgjAkFwHqvYcQt3R%0ABhQU5UEQBAwZV4rdG3eiavdhBoBZZHDnvCmpIv5gogHk0H55ZEBfPiy2fPk1/rPmHQiCgDvvX9Ym%0ACydJEsKuJrj37oB79zcIHD2CWMAPQIKgVkNtNEFjsUJjsUJtMEJQqQFJRNTnQaCmCs6d2+A5sBsR%0An6fNazty7LjptusAAE888ixqj/Y+aCuND8FuaJBHe3gO1/apUYAGjx//+Md4/vnn8cILL8BqtSaG%0A0gcCyZlFSV2r3CHPiFW2awBA+abtcGi0MOl1UBt0MBfldfT0QUNj1MNcnA8AmFg6BOve/zRx39D4%0AZ1jVzsNpWRulBwNA6jZPpbyR2pBnR2X8g2L41BG9ulYsFsMDd68AAFx4+dmYOmNiq/sjHjfce76F%0A99A+RP0+QBCgtdphLh0B+4SpcEyaAfvYSbCNGg/bqPGwj5sMx+QZsI+bDNPQYdCYLYnrePbtgnvf%0ALvk6LVx4+dmYNnMSfF4//vTbx3v1PgBgaPwXy6Hd1RDUakT9QQQb3b2+Hg0eTz75JFwuF04++eRW%0AQ+lXr16d7qVljapd8pntpROHJW577+31mFQmb9Owjxgy6Pf/KZRM56SyIa33ASoB4G4GgNkkO/7V%0AU1J4DssBoGAyQYzGYM23Iaekd+Ms/v3Cf7Dz272w2iz42a3XJW4XI2F4Du6F58BuxIIBCGo1DIXF%0AcEyYCuvIsdDn5kOt07fbKCIIAtQGIwx5hbCNngD7+CnQ5xYAgoCozwP33h3wVR2CGIsCkAdE3/Hb%0An0OlUuHt1z/A55/0bjabkgWtraiFMd5JqPxdUXZrbyC9JEm4+uqr0720rCDGxEQJWMkASpKED975%0AGJPK5GDIPjJ79uvaR8jvdWJpCTZ+uhl+nzy+qmTMUEAQ4K5zwdvUtmJCgxMDQOo2JQPo9MpHBg2f%0AMrJXHbtNjU785Y9PAwB+esu1yM1zQJIkhJoa4Nr9DSJuJwAB+vxC2MdPham4FCptz/d7qfUGmEuH%0Awz5+KnQOOVANNdTBvftbRLxyhm7ilHH4n6UXAAB+d/cKhEPhHr+O2W5OzBeLqOQytqeCZ2sSpVtd%0ARS3CgTB0Rj0Khsnz/r79ehdc9U6MLJTLofYRg3//n8IytAAqrQY2oxGFFktiIL7epEfhcPnvRwmY%0AafBjAEjdEgtH4DsqjzepOCB31I2Y1rsN7X/+w//C7fJg/KQxuOT750ESY/BVHoCv8gCkWAxqowm2%0AcZNgHjIMql5257ak1ulgGTYK1lHjoNLp5Szj/t3wVx+GJEn48S+uQV5BLg7uq8D/PfOvXr3GyOmj%0AAAB19fJwaXclM4BE6XY4vv9v6PhSqNTyr7v33/4YE4YWQ61SwZBrh95uSecS+5VKrYZtmDwKZ1LZ%0AELz1+vuJ+5R5rlU7K9OyNup/DACpW7xVtYAkQWc1o2KXPDC0N/v/tm/dgZdffAMAsPy+myBEo3Dv%0A2YGwUx4wbSwaAtuYidAYjElbu0JrscE+dhL0ufI3/2BdDTwHdsNs0mPZ7TcAAP725+dQXdXz4G1E%0APADc+00lIAgIu70Iufp+0ggR9V7lDmX/X3P59903PsRkZf9fFnT/Hkt5z1OGDcXHH25MnIhUFt8j%0AeWj7wXQtjfoZA0DqFqX8K1jMEKMx2ArscBT1bHK+KIr43d2PQpIknHvhGZg6cQTc+3YgFgpC0Ghh%0AHTUexqLUHsguqNUwl46AZdgoQKVC1OuBe88OnHXWiZg5ZyqCgWCvGkKGTR4OlVqFpqNO6HPtALgP%0AkCjdDic6gOXg5uvyHag8WIUZI+U/O0Zl30xGxxg5GB5XUgydoMIH734CoPlL7JE9VQj6gmlbH/Uf%0ABoDULUpJ0+2X98gNn9rz/X+v/estbC/fAZPZiGU3XwnPgT2QYjFoTGbYx06C1mJN+ro7onPkwjZm%0AYouS8C7cc+9PoFarsfbNddiw/suuL9LyekZ9opMusQ+wkvsAidKlsboRzqNNUKlViQaQ/778LkYW%0AFcBuMkKl08qz8bKMwWGFqSAHKpWAaSNKE2Vge4EduUPzIIkSDn19IM2rpP7AAJC6FA2F5RIwgP27%0A5PN/R80c3aNruF0erHjwKQDAij8tg8pdL5eU7TmwjhoPlbbnpyv0lcZglMvNZgsgirDHfLj77usB%0AAA/8+tEeN4Qo36Dr6uQuOtfBas4DJEqT/V/tBSCPf9Gb9IhEonj7Px9gZjz7lzO6FCqNOp1LTJuc%0AcfLkgpkjhmHjJ5vR2OAEAIycLn+uH9i6P11Lo37EAJC65D54BJIoQms14/C+oxBUKoyZPbZH13j8%0AoWfgcXnw+3uuw7hSuSPXUFgM87BRaZ3BpdJoYB05Djp7LgAJ35k1Gjf88Ls4tL8Szz39Uo+upXx4%0A7vq6AoJahZDTg2CjKwWrJqKu7N8iB4CjZ40BAHy6biOcTS7MHiM3rylBUDbKGScHwVOGl0ItAG++%0A9h4AYOQM+UvsgfJ9aVsb9R8GgNQl5z55LEAkPopl2ORhMFpN3X7+N9t24tXVb+J3d/4Qc2ePByDA%0AXDoCpuLSlO736y5BpYJ52EgYCuRRLv9z4Xfwy59ehqcf/2ePGkJKJ5TBZDPB5/ZD47ABAJx7OVKB%0AqL/FIlEc3CZnsUbNlAPAN15ZiyE5DhRYLRDU6qzc/6cwFeZCb7dAq1ZjUulQrFn1X0iSJG/tUQlo%0AOFwPdwOH2Q92DACpU5IkJQLAqqomAMDY48d3+/nRaBR/vPcv+MO9P8LxsycAggrWkWMSnbiZQhAE%0AmEpKYRoqfzM+Z9EJuO1nl+Lh3z3Z7Wuo1CqMPWECAMDljwAAmvZxpAJRfzu8sxLhQBgmuxnFo4rR%0AUN+ED979JFH+tY8ogVrf/9tOMoUgCMgZK/9dzBk7Evt2H8DWzd/AaDGiZLTcJXyQZeBBjwEgdcp/%0AtAERXwAqrQa7th0CAIw7fkK3n7/mn6/h/125CFMnjYQkqGAdNQ5aqz1Vy+0zQ14hLMNHQwLwnfnT%0AsGjueHy27otuP3/CXPlIu13b5aDZe/goosFQKpZKRB3YFy//jpo5GoJKhVdfehORcAQLp8qfXdlc%0A/lXkjh8BAJg1ajh0Gg3WvPgfAMCIeBl43+Y96Voa9RMGgNQpJfsnWC2IRUXklxUgd0j3Dk6vqTyC%0AScVmjB09FKFIDPYxE6A1Z/7QVZ09B7ZR4xCOxDB7+lho3bUIxY9M6srIGaOgM+pQX+OExmqGJEpw%0AHTiS4hVTpnryyScxbdo02Gw22Gw2zJs3D2+99Va6lzXoKQ0go2aOQSwWw7/++TpGFOQhz2SCSqNO%0ABD/ZzFJaCL3DCo1KhVmjhuGd/3wIt8uDsXPkCs+eL3cjGo6keZWUSgwAqVNNe+USZn2jHAB1t/wb%0ACwYQqNiLoSX5aHR6kD9pKjTG7u8bTDetxQbjsFFwe/wYNbwY1du2IBbuuitYo9NizOxxAICAKO9v%0AdO5lGThblZaW4ve//z02bdqETZs24dRTT8X555+Pb775Jt1LG7ScR5tQs68aEASMmjkGH3/4OY4c%0ArsHJ0yYBAHLGD4fG0POjJQcbQRCQP0XeH3nazKkIBkN4fc07KB1fCmueDeFACPvZDDKoMQCkDgWb%0A3PBV1wOCgG++kveDTD5papfPi/p9aNi5HXarCYcqj0IoLIN2AAV/CntBAQ66RdTWOWEz69G4czti%0AwUCXzxs/Ty4D798rN5A07a2EGI2mdK2Umc477zycffbZGDduHMaNG4f7778fFosFn3/+ebqXNmh9%0As/5rAMCIqSNgybHgxedehUatxvFj5dJmwdSeTTDoCykWQ8TrRrC+Fr4jFfAc2gf3/l1w7d0B994d%0AcO/bBc/BvfBVVSBQV4OwxwUx0n9Zt4Ip8uSC4bk5yDGb8Pwz/0JMFDFhvhws7/j0235bC/W/vh+0%0ASoNW/Tfytz/BbEIgEEHhiCIUj+p8cGrE64bnwF5oVAJ27anE1kONuOGcc/pjuSnxnbO+g7t//ltc%0AvGg2hpUWwr1vF6wjx0JjMnf4nDHHjYPWoEPF/lpMHDkBsWAITXsrkTehd2cnU1uSJCEQSM9pBUaj%0AoVfd67FYDP/617/g8/kwb968FKyMgOYAcPJJ07Dr273YsO4LHDd6BLSCAJ3NDNuw4pS9tiRJiPo8%0AiLhdiHjd3frC2B6VTg+txQatzQ6txZayUVl6hxXWsmJ4KmtwyswpePmTL/DuGx9hyoJJ+PI/n2P3%0Axp2IRaJQaxkqDEb8r0rtkiQJ9dvlAPBwtTzLbtppMzp9TtjVBG/FfkCSsGXbXjz5f2/j/179a6qX%0AmlKCIOCny/8frrrw/+HuX1yB8WPL4N6/C9YRY6C12Np9jt6kx6SFU7B17VdwRwALgPqv9zEATKJA%0AIIi5E89Ky2t/vuNtmEzdP6v666+/xrx58xAMBmGxWPDKK69g0qRJKVxh9qqrqEXtwaNQadSYMH8i%0A7rrtQQDABSedAADInzI66cGUJEmIBXwINTUg7GyCFGud7VdpdVAbTVDr9FDpdBDUmsQaJEmCFI1C%0AjIQhhkOIBvwQwyGI4RBCjXUINdYBKhV0Ngf0eQXQmCxJH51VMHUMPJU1OHXaJLzy6ZdY+ddVePG/%0AT8GSa4W30YMDW/djzHHjkvqalBkYAFK7vEfqEHJ6IKjV2LX9IASVClO+M73Dxwcb6uCvkruE12/Y%0AhvsfXoX/feERGI2G/lpyyhQW5eP6m3+An9+xAvff9UPMnDoGngN7YBk2Cjp7++chzzhjFrau/Qrf%0Abj2E46cUw7n/MCK+ALTm7gcONDiMHz8e5eXlcDqdWLNmDa666iqsW7eOQWAKKNm/0TNHo7qmFmvf%0AXIchuQ4UGYyAIKBgWvICGUkUEWpqQKihtlWmT1Br5Myd1Q6t2drjU47EWBRRrxcRrxsRdxPESARh%0AZyPCzkao9Qbo8wqhy8mFSp2cX9+5E0ei4sMvgUAIx48fjY3f7sXnn36FCfMmYtMbX+Cbj7czAByk%0AGABSu5TsX0SrQ0yUMOa4sbDktO3glSQJwboaBGqqAADvfvQVfv/IC7j6+u9hxnFT+nXNqXT+pYvx%0A0Xuf4rZf/y9+f+91mDV1NLyH9sFcOqLdmYalE8qQX1aA+so6wGQE/AE0fLsfxXMmp2H1g4/RaMDn%0AO95O22v3hE6nw5gx8mb74447Dl9++SUeffRR/O1vf0vF8rKWJEmtyr9PP/48JEnCVWefCgDIHT8c%0ABkffzxsXY1GEGuoQrD8KSdnbKwjQ2XOgz8mDxmLrU5ZOpdZAZ3dAZ3dAGlKGmN+HUFM9Qk2NiIWC%0A8B+pgL/6MPR5+TAWFEOl7VtDi1qrQeHMCTiyYSsu/c48bNy5F4/96Wk8+OAd2PTGF9jxyXaccc1Z%0AMNkG3j5u6hybQKiNWDiChm/lpo8d38iB3YxFs9o8TpJE+KsqEsHf+59+jd899E+MGT8KN/78B/23%0A4H4gCALufuCXsDps+OWdf8WOAzUAAN/hgwjU1rQ581cQhMTf2ZEaeaJ+3bY9PBs4SQRBgMlkTMtP%0AX0twkiQhFOJsyGTbv2UvmqoboTPqocrV483X3ofdZMQomzx3tOT4vn0hFaMR+KsPw7XjawRqqiBF%0Ao1BpdTCWlMIxcTosw0ZBa7UntUQrCAI0ZgvMpSPgmDQNpiHDoNYbAElEqL4Wzp1fw1d1CLFw3/49%0AFc2aAEGtgl2lxqThpdi+dSe+3bcXRaOKEQ1Hse39LUl6R5RJGABSG7VbdyMWCgM6LWpqXMgdktdm%0A+LMYjcJzYI+8RwXAV7uP4De/XwmjyYg/Pn4PdPrBN2YhN8+B3/zpV4iJIv7fz/6II065CSFQcxj+%0Aw4cgiWKrx089ZQY0Og127TgCQa2Cv64JroOcCZhNbr/9dnz88cc4ePAgvv76a9xxxx346KOP8P3v%0Afz/dSxt0Nr72GQBg+ukz8cjv/wZRFPHD8xcBkgRraREsQwp6dV0xFoW/pgrOnV8jWFcDSYxBrTfA%0AXDYC9glT5CycJvXFNJVaA0N+IWzjJsuNaGYLIEkINdTBtXM7fIcP9joQ1FlMyJ8kdwRffe7pAIC/%0A/PFpzDzzOADA5re+bPP5RgMfA0BqRYyJqPlSnlG2v8IJAJh74QKo1M3/VGKhINx7dyDq9QAqFQ65%0AovjFLQ8DAO7+3S8wcvSwfl93fznx5BPwo58sAQD88LrfwK+Ru4FDTfXw7N8NMdo8wsFsN2PmotmI%0ARkU0+mMAgOrPv+7/RVPaHD16FEuWLMH48eNx2mmnYePGjXj77bdxxhlnpHtpg0pdRa08/FkQIOZo%0AsPHTzch32DA5X96eUXx8z7deSKKIQF0NXDu/RrC2GhBFqI0mWEaMgW3cZOhz8iEI/f8rVBAEaK12%0A2EZPgHXUeGgsVgASQo31cO3aDl9VRa9GySh/RzkiMH3cKFQcrMKOqoPQmw1oqm7EvvhwbRo8GABS%0AK407DyDs9gEaDQ7sr4PZYcG0U5ubPyJeN9x7d0AMh6DS6uDW2HDjDfdCkiRc+v3v4pwLB/8vthuX%0A/QAnLJiNYCCI62/4DZBXAkGlRtTvhXvPDkQDzaeGzL3oRKg0amzfVgkIAtyHquGtrk/j6qk/PfPM%0AMzh48CBCoRBqa2vx3nvvMfhLgS9el+cqjp0zDo/9ZSUA4OffuwBSNAbzkILEubfdIUkigg11cO78%0AGoHqw5BiMaj0BliGj4ZtzETobI6kd+L2ltZihW3UeFhHT4DGbI1nBOXSsL/6cI/mj5oKchKDoa+N%0A75t8/JG/Y8wJcgPIxtc2JP8NUFoxAKQESRQTGarDRz0QJQnHf3cuNDqtPHft6BF49u+GFItBbTJD%0AzBuCH193N3xeP2afMB2/uudnaX4H/UOtVuPBv9yNoWUlqDxUhZ//7AEYykZBpdNDjITh3rsToaYG%0AAIC9wI7pp81EMByDOyzv/zvy+bZ0Lp9oUHHVufD1h+UAgP2uGlQeqsLk0cNRKKgBAMNPndOtgE2S%0AJISaGuDa9Q38VYcgRSNQaXUwl46Afdxk6Ow5GRP4HUtrtsA2ejysI8dBbTIDkohgPHsZOHoEUizW%0AreuUnjQTgloNQyiKC047EX5fAO9t+gIqjRoHyvfjwFaeDDKYMACkhLpte+Cva4IkCNiztxbWXCvm%0AnHsCxHAYnv27EDgq71/T5eRBVVCK//eD5ag8VIUhpcV46Mn7oNX1bNzBQJab58Djz/4eVpsFWzZ9%0AjTt/9RDMI8dCY7EBkghf5QF4K/ZDjEUx/5KFUKlV2L5dPle5adchuCtr0vwOiAaHD59bi2g4Ckdp%0AHlb963UAwM8uOReQJOSMGwZraVGnz5ckCWFXE9x7voWv8gDEcAiCRgPTkDLYx0+BPjc/YwO/Y2mt%0ANthGT4Bl+BioDUZIYgyBo0fi+xePdrmPT2+zoHiOPJ7ou7OmwWwy4uNPNsIxWi6lf7ByLRvZBhEG%0AgAQAiAZCqFy3GQCw71ATolERp/3gTCASgGvPt4j6vIBKBXPZSKjzS3DTdXdix/bdyMlz4Mnn/ojc%0APEd630AajBo7Ag//9TfQaDVY++Y6/Pq2P8E0bBQMhfJpKWFnI9y7v4XFqsXcC+bD54/gaLxx5NC7%0An3NTNVEfVe2qxPaPtgEC8P7XXwIAlv3gUqjcPghqNYadfFyHz5UkCRGPC+69O+E9tA+xYACCSg1j%0A8VA4xk+FIb8oZSdwpJIgCNDZHbCNnQRz2UiodHpIsSj81ZVw7foawYY6SFLHnz1D5k6F1mJEzOvH%0AnT/6HgBg1ZtvQqPToHrvEez4lOdYDxYD7183pcThj79CNBBCWBJw8HATRk4fiRGjbfAe3AspFoXa%0AaIJ97CSE1Xr8v6W/xKbPy2G2mPDkP/44qJs+unLCgln40+P3QKNR47+vrMU9t/0RuvwiWEePh0qr%0AgxgJw7NvJ+acPgE5JTnYsesoJEGAv64JR7/ame7lEw1YYkzEu//7FgDArQphX2UlZkwei0nxE3rK%0ATp4NQ6693edGfB549u+G58AexAI+QFDBUFgM+4SpMBaWQFCr++19pIogCNDn5ME+fjJMQ4fHP48i%0A8FcdgmvXNwg1NbSbzdMY9Bi1eAEAID8s4sKzvgOXz4sDbvls87XPvI2At3dH3FFmYQBIcO47nAhG%0Atn1zBGOmleKsy6cj3CQ3K+jzC2EbPQFOtx/Xfu/n+OqLbbBYzXhi5R8waSonxJ965kI88OidUKlU%0AeP3fb+PmH92JiKCBbdwk6By5AIBIYy0uvfE7KCjLwc598t9r5frNCNQ707jy5GN5KLMNpv8+n/57%0APap2HYYkAB99/RVyHDb87PyzIEVjsA4rRvFxrU9akSQJYbcL7n074dm3C1GfBxAE6PML4ZgwFabi%0A0n4Z59LfBEEFQ14B7OOnwDSkDIJaAzEcgq/yANx7vkXI2djm34VjdBkKpsuf7d+dMgnjRg/HF3u+%0ARUSIwVPvxttP/jcdb4WSjAFglgu5vNj3n/UAAGdUxHcunY0zLpsFQRKh0htgHT0e5iHD8O323fif%0A865LlH2feXEFZs6ZmubVZ44zzz0Vjzz1W+j1Oqz/4DP88LKbUFNdD8uwUTAPGwVBo4FGJeKCaxdg%0A0nfGISABYjiK3a98gFio5yMbMo02ftyV3+/v4pGUTsp/H20PjyfLNIe+PoD1L3wIAPiiYieiEPHg%0Aj69CrMkDjUGP0ecsTOzbkyT5yDb3nm/hPbhH3s4iCNDn5sM+fgrMQ4b1+Li2gUhQqWDIL4JjwlQY%0Ai4dCUKkRCwbgq9gvj7qpO9qqWWT4qcfDkGtH1BfAry49D1abCet2b4UE+cSV7R+xmW2gE6TB9JWw%0An7ndbtjtdrhcLthstnQvp8eiwTB2vvg2Il4vbKMKkFMaP9dWEGAsLIGhoBgQBLz0/Gv4028eRygU%0AxojRw/Dnp3+HEaPK0rv4DLV183b89Jrb4WxywWa34neP3IGTTpsHMRZFoKYKoQZ5cHYsJsJV0QjX%0AgXpYy0ow9sJTBuR+o5aqq6vhdDpRWFgIk8k0YDbOZwNJkuD3+1FbWwuHw4GSkpJ0L6nXmmoa8Y9b%0An4a3yYsDjTXYXLUbD//yBpg9AQhqFSb+z1mwlhUhFg4j1FiHUGM9JGU+p0oFQ24BDAVFfT5CbaAT%0Ao1EE648i1FAHKSaPixFUauhz86HPLYDaYECwyY1vnvsvooEQkGvDskefwTBzPiYXjYBaq8EV9y3F%0A8Ckj0vtGemmg//5OBgaAfTCQ/wFFAkEceOMjGGxamIvksyslSYLG6oCldDjUOh2OHK7Bfbc/hA3r%0AvgAAnHTqPDzw6J2w2tqeCUzNjhyuwS03/hrbt8pl9e9echZ+edePYXfYEA344a44CITkTIwkinBX%0AOSFKOoxcvBCqAbz3SJIk1NTUwOl0pnsp1AGHw4Hi4uIBG5w31TThH7c9DW+jB66gDx8f+hoP3vRD%0AGDzynrQx3z0J1tI8hBrqEPG4Es8TNBoY8gqhzysclGXevpBEOUMarD8KMRRM3K4xWaDPzUfIF8HO%0A1WshRWOAzYzbnvwHJuYOx1BbPrQGLZY+cA1KxgxJ4zvonYH8+ztZGAD2wUD8ByRGo/AdOQLfkcPQ%0AmZq/AR8+0IhR82fDUpAHn9ePZ/+6Cv946kWEQmHo9Trc9KvrccXVF0E1wLNU/SUcCuPRB5/C83//%0ANyRJQk6uHdf9bCkuveK70Ol1qNtXgdodu1AyLKf5Ob4IbKNGwlhQAEE1cAPBWCyGSC9OIqDU0mq1%0AUA/gLxiHd1XihXueQ9gbgjvox25PJW698gKofSGYCy0onj0WarXYqoypMVuhzyuQhzfzs6tTSlf0%0AscEzVCoIaj1qvtoLb7UT0Ovx+H/XwhY2o9DigKBR4aJbLsXEBT0/bSWdBuLv72RjANgHA+UfkBgJ%0AI+xyIuxuQsTrgfLdX4yJ2LvtMCoOunHOTZcgEA7hxedexap/vAyP2wsAmDN3Bu747c8xauyItK1/%0AINu6eTvuue2P2LfnIABgSGkxvv+Di3HBZWcj4g3h3SdewYTpJSgbV9giKyOPcdDaHNBa7cxYUFYT%0AYzG8/rf/4Ou3NkOAAE/Ij9JJuTjjhCkw5ppgyrdCrW0ObAWNFnpHbqKMST0nRsIINTUg1FgPscX5%0AwpIowd/gha/Wg007DuKrDfuRa5R/9w2fOwZX3PZ9qDUD40vGQPn9nUoDJgB84okn8Mc//hHV1dWY%0APHkyVqxYgYULF3b4+HXr1mHZsmX45ptvMGTIENx666244YYbWj1mzZo1uOuuu7Bv3z6MHj0a999/%0APy688MJurylT/wGJkQiifi+iPi8iPg9igdYb80PuAGr21GL9e7swau4kaIZZ8NZ/PsDHH3yOWPzb%0A8/BRZbj5tutw6pkLB2y5KFNEIlG8+tKb+OuKlairlU8IMZqMOO3ME3H6opNQu6kCnsM1mH/KOOSP%0AzIfW1HpvksZkgdZqg8ZkhtpkhkrNgJAGP78vgNef+Q92f7QdJcU5KBrqQNEIO4aPLm5VvQDkoE9n%0Az4HOkQONycLPrCSRJAkxvw9htxNht7NViRgAouEoqg7V4cjeRhzYfxTl9ZVYfMmZOPPcU2CxmtO0%0A6u7J1N/f/WlABICrV6/GkiVL8MQTT2DBggX429/+hqeffhrffvsthg1rO4PuwIEDmDJlCn70ox/h%0A+uuvx6effoobb7wRq1atwsUXXwwA+Oyzz7Bw4UL85je/wYUXXohXXnkFd999Nz755BOccMIJ3VpX%0Auv8BSbEYYqFg65+Av9U3NoXGZAb0Zmz6v/dQXenEwXoPqmJOfL5tG6KR5vMip82chKuu+x+ceuaJ%0AA7pclImCwRD++8q7+Ocz/05kBAHAYNBj4czZyI8ZMbrEhrETimEttsFcaIXeZmxzHZXeAI3RBLXB%0ACLVOD5XeALVeP6DLxpTdJElCOBBE5b4DOLR9L0JODxxmIwqKHcgptLTZeiKJEiSoYSougtZqh8Zk%0AZtDXD2LBAMJuJ/xHj0KKhqFSty2rV1XX42DFUYRFIL+kGBOmT0R+idx0k0n/jdL9+zsTDIgA8IQT%0ATsCsWbPw5JNPJm6bOHEiLrjgAjzwwANtHn/bbbfh9ddfx44dOxK33XDDDdi6dSs+++wzAMDll18O%0At9uNt956K/GYs846Czk5OVi1alW31pWqf0CxcAhiKAgxFoMUi0KK/18xGoUYiUCKhCFGI52e7xhT%0AaXCk1okDFUfx1ba92L37EKoqq+GAEVq1GvsaqiFB/k8/YvQwnHLGAnz34rMwetyIpL0Pap8kSdj2%0A1Td487X38N5b6xNZQfX/b+/Oo6K6rziAf99sLKNAwr6FLYqiqAjVAEfhRIJGE+G0VdJw1GiSmq2i%0A2CgeTIHWlGOsKdGqSali2mgkNWqbFlMwAqJM8EAgsUKqQQwuIKKCKLLO7R/I05EBmXFYhrmfcyYw%0Av/ebH/e+ib+583tv3ggSjLFzhb+rByZ4O8LJTgkzpRmUDqNh/pgS5jYWUCjNeh1XkEohyOSQyBWQ%0AyOWQyOQQpLKudomk66dUCkFy974gAQQBEAQIkq6fgDCsJmk2vBERQNT1zRJEIDUBpAYRgdRqdLS1%0Ao7XlDtrutKLtzh20t7SitfkOOlpbgY5OyKUCzM1lsLQ06/PQYUdrO1obW9DR1gkLezvY+Y+DjA/v%0ADqnO9g5cKz+D25dqIVMAitEWkFv0cTkdQeiak2Syuz/lkMhk9+ak++epu3MU7s5T3dsMiQtAYNgf%0AS2pra0NJSQkSEhI02iMjI1FYWKj1MSqVCpGRkRpts2fPxs6dO9He3g65XA6VSoVVq1b16JOWltZr%0ALK2trWhtvbe61tjYdaLszZs3dUnpoZqvXELL1Sv96itIZZDeXQHqWgkyh8xSia8OH0Py2k09+t+U%0ASeEzxgvPPf0MJvqPg3+AH57wdL233cC5MO28xjyBN3+9DG+sXorKM1UoLvoW/yv/Af+rqMRnZcdg%0A9z8reDxmj8le7nC1t4LNaAvIZBIIcinMrc1hNtoCcqUCckszKCwVkCgMt/pHajVIjbsv5nfbcO93%0ArfdJ7Ni1ddi/rTRuj1SiC3f/I3T/2jXavbpfuPd79zZt/QRA0LIC9LA/bS4BYAEAXf/PEtS43dL1%0AKd6Olg60N7eivbkN7bfb0N7cConcDEoXB9h4u+NxV3sIgoDmtjagrU23vJnBmXu5wdzLDbfrruPm%0ApauwH+ONjjvNqLt0GfWXatF2pxlPersB6k5oTBi6/h17J1g6GvaTxt2vdUawBjZghn0BWF9fj87O%0ATjg6an6ht6OjI2pra7U+pra2Vmv/jo4O1NfXw9nZudc+vY0JAKmpqUhJSenR7u5uXNfE++58AQ7m%0ADHUUrF++HuoAGGNs5GpqaoK1tfavDBzphn0B2O3Bw1JE1OehKm39H2zXdcx169YhPj5evK9Wq3H9%0A+nXY2toOi8NmN2/ehLu7Oy5cuGAyS9qmlrOp5QuYXs6mli9gejmbWr7A8MuZiNDU1AQXF+O7hqGh%0ADPsC0M7ODlKptMfKXF1dXY8VvG5OTk5a+8tkMtja2vbZp7cxAcDMzAxmZprnYNnY2PQ3lUFjZWU1%0ALP6BDSZTy9nU8gVML2dTyxcwvZxNLV9geOVsqit/3Yb9lTEVCgUCAwORk6N5zDInJwchISFaHxMc%0AHNyjf3Z2NoKCgsTvwOytT29jMsYYY4yNFMN+BRAA4uPjsWjRIgQFBSE4OBh//vOfUV1dLV7Xb926%0Adbh06RL++te/Auj6xO+f/vQnxMfH49VXX4VKpcLOnTs1Pt0bFxeHmTNnYuPGjYiKisI//vEPHDly%0ABMePHx+SHBljjDHGBotRFIAxMTG4du0afvvb36KmpgYTJ05EVlYWPDw8AHR9CX11dbXY38vLC1lZ%0AWVi1ahW2bdsGFxcXbNmyRbwGIACEhIRg3759WL9+Pd555x34+PggMzOz39cAHI7MzMyQlJTU4zD1%0ASGZqOZtavoDp5Wxq+QKml7Op5QuYZs7DnVFcB5AxxhhjjBnOsD8HkDHGGGOMGRYXgIwxxhhjJoYL%0AQMYYY4wxE8MFIGOMMcaYieEC0MjduHEDixYtgrW1NaytrbFo0SI0NDT02r+9vR1r166Fv78/lEol%0AXFxcsHjxYly+fHnwgtbR9u3b4eXlBXNzcwQGBqKgoKDP/vn5+QgMDIS5uTm8vb3x4YcfDlKkhqFL%0AvgcOHMAzzzwDe3t7WFlZITg4GP/5z38GMVrD0PU57nbixAnIZDJMmTJlYAM0MF3zbW1tRWJiIjw8%0APGBmZgYfHx/s2rVrkKJ9dLrmu2fPHkyePBmWlpZwdnbG0qVLce3atUGK9tEdO3YMzz//PFxcXCAI%0AAg4dOvTQxxjzvKVrviNl3jJ6xIzanDlzaOLEiVRYWEiFhYU0ceJEeu6553rt39DQQBEREZSZmUnf%0Af/89qVQqmj59OgUGBg5i1P23b98+ksvllJ6eTuXl5RQXF0dKpZJ+/PFHrf3PnTtHlpaWFBcXR+Xl%0A5ZSenk5yuZz2798/yJHrR9d84+LiaOPGjXTy5Ek6c+YMrVu3juRyOX3zzTeDHLn+dM25W0NDA3l7%0Ae1NkZCRNnjx5cII1AH3ynT9/Pk2fPp1ycnKoqqqKioqK6MSJE4MYtf50zbegoIAkEgl98MEHdO7c%0AOSooKKAJEyZQdHT0IEeuv6ysLEpMTKTPP/+cANDBgwf77G/s85au+Y6EeWsk4ALQiJWXlxMA+vrr%0Ar8U2lUpFAOj777/v9zgnT54kAA99wR0K06ZNo9dee02jbdy4cZSQkKC1/5o1a2jcuHEabcuXL6en%0AnnpqwGI0JF3z1cbPz49SUlIMHdqA0TfnmJgYWr9+PSUlJRlVAahrvocPHyZra2u6du3aYIRncLrm%0Au2nTJvL29tZo27JlC7m5uQ1YjAOpPwWRsc9b9+tPvtoY27w1EvAhYCOmUqlgbW2tcfHqp556CtbW%0A1igsLOz3OI2NjRAEYdh9r3FbWxtKSkoQGRmp0R4ZGdlrfiqVqkf/2bNno7i4GO3t7QMWqyHok++D%0A1Go1mpqa8Pjjjw9EiAanb84ZGRmorKxEUlLSQIdoUPrk+89//hNBQUF477334OrqirFjx+LXv/41%0A7ty5MxghPxJ98g0JCcHFixeRlZUFIsKVK1ewf/9+zJs3bzBCHhLGPG8ZgrHNWyOFUXwTCNOutrYW%0ADg4OPdodHBxQW1vbrzFaWlqQkJCAF198cdh8QXe3+vp6dHZ2wtHRUaPd0dGx1/xqa2u19u/o6EB9%0AfT2cnZ0HLN5HpU++D9q8eTNu376NhQsXDkSIBqdPzmfPnkVCQgIKCgogkxnXFKZPvufOncPx48dh%0Abm6OgwcPor6+Hm+88QauX78+7M8D1CffkJAQ7NmzBzExMWhpaUFHRwfmz5+PrVu3DkbIQ8KY5y1D%0AMLZ5a6TgFcBhKDk5GYIg9HkrLi4GAAiC0OPxRKS1/UHt7e144YUXoFarsX37doPnYSgP5vKw/LT1%0A19Y+XOmab7dPP/0UycnJyMzM1PrGYDjrb86dnZ148cUXkZKSgrFjxw5WeAany3OsVqshCAL27NmD%0AadOmYe7cuXj//fexe/duo1gFBHTLt7y8HCtWrMBvfvMblJSU4Msvv0RVVZX43e8jlbHPW/oy5nnL%0A2BnX22cT8dZbb+GFF17os4+npye+++47XLlypce2q1ev9ng3+aD29nYsXLgQVVVVOHr06LBb/QMA%0AOzs7SKXSHisFdXV1vebn5OSktb9MJoOtre2AxWoI+uTbLTMzEy+//DL+/ve/IyIiYiDDNChdc25q%0AakJxcTFKS0vx1ltvAegqkIgIMpkM2dnZePrppwcldn3o8xw7OzvD1dUV1tbWYtv48eNBRLh48SLG%0AjBkzoDE/Cn3yTU1NRWhoKN5++20AwKRJk6BUKjFjxgxs2LBhRK6GGfO89SiMdd4aKXgFcBiys7PD%0AuHHj+ryZm5sjODgYjY2NOHnypPjYoqIiNDY2IiQkpNfxu4u/s2fP4siRI8N2glEoFAgMDEROTo5G%0Ae05OTq/5BQcH9+ifnZ2NoKAgyOXyAYvVEPTJF+h6B/3SSy9h7969RneelK45W1lZ4dSpUygrKxNv%0Ar732Gnx9fVFWVqZxPuxwpM9zHBoaisuXL+PWrVti25kzZyCRSODm5jag8T4qffJtbm6GRKL50iSV%0ASgHcWxUbaYx53tKXMc9bI8bQfPaEGcqcOXNo0qRJpFKpSKVSkb+/f4/LwPj6+tKBAweIiKi9vZ3m%0Az59Pbm5uVFZWRjU1NeKttbV1KFLoU/clJHbu3Enl5eW0cuVKUiqVdP78eSIiSkhIoEWLFon9uy+n%0AsGrVKiovL6edO3ca1eUUdM137969JJPJaNu2bRrPZUNDw1CloDNdc36QsX0KWNd8m5qayM3NjX7+%0A85/T6dOnKT8/n8aMGUOvvPLKUKWgE13zzcjIIJlMRtu3b6fKyko6fvw4BQUF0bRp04YqBZ01NTVR%0AaWkplZaWEgB6//33qbS0VLzSwkibt3TNdyTMWyMBF4BG7tq1axQbG0ujR4+m0aNHU2xsLN24cUOj%0ADwDKyMggIqKqqioCoPWWm5s76PH3x7Zt28jDw4MUCgVNnTqV8vPzxW1LliyhsLAwjf55eXkUEBBA%0ACoWCPD09aceOHYMc8aPRJd+wsDCtz+WSJUsGP/BHoOtzfD9jKwCJdM+3oqKCIiIiyMLCgtzc3Cg+%0APp6am5sHOWr96Zrvli1byM/PjywsLMjZ2ZliY2Pp4sWLgxy1/nJzc/v8dznS5i1d8x0p85axE4hG%0A6Jo6Y4wxxhjTis8BZIwxxhgzMVwAMsYYY4yZGC4AGWOMMcZMDBeAjDHGGGMmhgtAxhhjjDETwwUg%0AY4wxxpiJ4QKQMcYYY8zEcAHIGGOMMWZiuABkzAS89NJLiI6Ofmi/5ORkCIIg3qytrTFjxgzk5+cP%0AfJBDLC8vD4IgoKGhocc2T09PpKWlDXpMjDE2ULgAZIxpmDBhAmpqalBTUwOVSoUxY8bgueeeQ2Nj%0Ao95jtre369Q+2IZLHCNBZ2cn1Gr1UIfBGHsILgAZMzH79++Hv78/LCwsYGtri4iICNy+fVvcLpPJ%0A4OTkBCcnJ/j5+SElJQW3bt3CmTNnxD7V1dWIiorCqFGjYGVlhYULF+LKlSvi9uTkZEyZMgW7du2C%0At7c3zMzMQEQQBAEffvghoqKioFQqsWHDBgDAjh074OPjA4VCAV9fX/ztb38Tx1q9ejWef/558X5a%0AWhoEQcC///1vsc3X1xcfffSReD8jIwPjx4+Hubk5xo0bh+3bt4vbzp8/D0EQ8NlnnyE8PBzm5ub4%0A5JNPdNqHuuT/xBNPYNSoUXj99dfR2dmJ9957D05OTnBwcMC7776rMW5jYyN++ctfwsHBAVZWVnj6%0A6afx7bffavQx5L7qXhn+wx/+AGdnZ9ja2uLNN9/UKIjb2tqwZs0auLq6QqlUYvr06cjLyxO37969%0AGzY2NvjXv/4FPz8/mJmZ4ccff9RpfzLGBh8XgIyZkJqaGvziF7/AsmXLUFFRgby8PPz0pz9Fb18J%0A3traKr7A+/r6AgCICNHR0bh+/Try8/ORk5ODyspKxMTEaDz2hx9+wGeffYbPP/8cZWVlYntSUhKi%0AoqJw6tQpLFu2DAcPHkRcXBxWr16N//73v1i+fDmWLl2K3NxcAEB4eDgKCgrEVaX8/HzY2dmJh6Vr%0Aa2tx5swZhIWFAQDS09ORmJiId999FxUVFfj973+Pd955Bx9//LFGfGvXrsWKFStQUVGB2bNn93sf%0A9jf/yspKHD58GF9++SU+/fRT7Nq1C/PmzcPFixeRn5+PjRs3Yv369fj666/FcefNm4fa2lpkZWWh%0ApKQEU6dOxaxZs3D9+nUAMPi+AoDc3FxUVlYiNzcXH3/8MXbv3o3du3eL25cuXYoTJ05g3759+O67%0A77BgwQLMmTMHZ8+eFfs0NzcjNTUVf/nLX3D69Gk4ODj0e38yxoYIMcZGvCVLllBUVBSVlJQQADp/%0A/rzWfklJSSSRSEipVJJSqSRBEMjKyooOHz4s9snOziapVErV1dVi2+nTpwkAnTx5UhxHLpdTXV2d%0AxvgAaOXKlRptISEh9Oqrr2q0LViwgObOnUtERA0NDSSRSKi4uJjUajXZ2tpSamoq/eQnPyEior17%0A95Kjo6P4WHd3d9q7d6/GeL/73e8oODiYiIiqqqoIAKWlpWn0yc3NJQBi7vffBEGgP/7xjzrlb2lp%0ASTdv3hT7zJ49mzw9Pamzs1Ns8/X1pdTUVCIi+uqrr8jKyopaWlo04vLx8aGPPvpoQPbVkiVLyMPD%0Agzo6OjTGi4mJISKiH374gQRBoEuXLmn8zVmzZtG6deuIiCgjI4MAUFlZGTHGjAevADJmQiZPnoxZ%0As2bB398fCxYsQHp6Om7cuKHRx9fXF2VlZSgrK0NJSQlef/11LFiwAMXFxQCAiooKuLu7w93dXXyM%0An58fbGxsUFFRIbZ5eHjA3t6+RwxBQUEa9ysqKhAaGqrRFhoaKo5lbW2NKVOmIC8vD6dOnYJEIsHy%0A5cvx7bffoqmpCXl5eeKK1tWrV3HhwgW8/PLLGDVqlHjbsGEDKisr+4yjW0FBgZh/983FxUUj3v7k%0A7+npidGjR4v3HR0d4efnB4lEotFWV1cHACgpKcGtW7dga2urEXtVVZUYuyH3VbcJEyZAKpWK952d%0AncWYvvnmGxARxo4dqxFTfn6+xv5UKBSYNGmS1v3JGBueZEMdAGNs8EilUuTk5KCwsBDZ2dnYunUr%0AEhMTUVRUBC8vLwBdL+ZPPvmk+JiAgAAcOnQIaWlp+OSTT8Rz+R70YLtSqdQag7b2B8d7cKzw8HDk%0A5eVBoVAgLCwMjz32GCZMmIATJ04gLy8PK1euBADx0Gd6ejqmT5/eI/eHxQEAXl5esLGx0WiTye5N%0Alf3NXy6X98hRW1t3zGq1Gs7Ozhrn13W7Px5D7au+4rw/JqlUipKSkh77b9SoUeLvFhYWWvcJY2z4%0A4hVAxkyMIAgIDQ1FSkoKSktLoVAocPDgwT4fI5VKcefOHQBdq13V1dW4cOGCuL28vByNjY0YP368%0AzvGMHz8ex48f12grLCzUGKv73LajR48iPDwcABAWFoZ9+/ZpnNPm6OgIV1dXnDt3Dk8++aTGrbvA%0AfVSGzr/b1KlTUVtbC5lM1iN2Ozs7AIbdV/0REBCAzs5O1NXV9YjJyclJ71wZY0OPVwAZMyFFRUX4%0A6quvEBkZCQcHBxQVFeHq1asaBURHRwdqa2sBAE1NTcjMzER5eTnWrl0LAIiIiMCkSZMQGxuLtLQ0%0AdHR04I033kBYWFivh1X78vbbb2PhwoXiBx6++OILHDhwAEeOHBH7zJw5E01NTfjiiy/ETw6Hh4fj%0AZz/7Gezt7eHn5yf2TU5OxooVK2BlZYVnn30Wra2tKC4uxo0bNxAfH6/XfrufofO/f9zg4GBER0dj%0A48aN8PX1xeXLl5GVlYXo6GgEBQUZfF89zNixYxEbG4vFixdj8+bNCAgIQH19PY4ePQp/f3/MnTtX%0A73wZY0OLC0DGTIiVlRWOHTuGtLQ03Lx5Ex4eHti8eTOeffZZsc/p06fh7OwMALC0tISPjw927NiB%0AxYsXA+haQTx06BB+9atfYebMmZBIJJgzZw62bt2qV0zR0dH44IMPsGnTJqxYsQJeXl7IyMgQV6+A%0ArnPbAgICUF1dLRYwM2bMgFqt7rGi9corr8DS0hKbNm3CmjVroFQq4e/v3+PQp74Mnf/942ZlZSEx%0AMRHLli3D1atX4eTkhJkzZ8LR0RGA4fdVf2RkZGDDhg1YvXo1Ll26BFtbWwQHB3Pxx5iRE4h6uf4D%0AY4wxxhgbkfgcQMYYY4wxE8MFIGOMMcaYieECkDHGGGPMxHAByBhjjDFmYrgAZIwxxhgzMVwAMsYY%0AY4yZGC4AGWOMMcZMDBeAjDHGGGMmhgtAxhhjjDETwwUgY4wxxpiJ4QKQMcYYY8zEcAHIGGOMMWZi%0A/g+dRgOuDQIue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8" y="1765711"/>
            <a:ext cx="502083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3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5C3-942B-DCF0-02AA-A7C3AAF9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4" y="188640"/>
            <a:ext cx="8989258" cy="1296144"/>
          </a:xfrm>
        </p:spPr>
        <p:txBody>
          <a:bodyPr/>
          <a:lstStyle/>
          <a:p>
            <a:r>
              <a:rPr lang="en-US" sz="4000" b="1" dirty="0"/>
              <a:t>Visualization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C5E29DB-4B19-22C2-10F3-46FE983E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356" y="1916832"/>
            <a:ext cx="6192688" cy="4248472"/>
          </a:xfrm>
        </p:spPr>
        <p:txBody>
          <a:bodyPr>
            <a:noAutofit/>
          </a:bodyPr>
          <a:lstStyle/>
          <a:p>
            <a:r>
              <a:rPr lang="en-US" sz="1400" b="1" dirty="0"/>
              <a:t>Dominance of Employment Status:</a:t>
            </a:r>
            <a:r>
              <a:rPr lang="en-US" sz="1400" dirty="0"/>
              <a:t> </a:t>
            </a:r>
          </a:p>
          <a:p>
            <a:r>
              <a:rPr lang="en-US" sz="1400" dirty="0"/>
              <a:t>The majority of both homeowners and non-homeowners are employed full-time, indicating that full-time employment is prevalent among both groups. This suggests a potential correlation between stable, full-time employment and the ability to own a home.</a:t>
            </a:r>
          </a:p>
          <a:p>
            <a:r>
              <a:rPr lang="en-US" sz="1400" b="1" dirty="0"/>
              <a:t>Distribution of Employment Types: </a:t>
            </a:r>
          </a:p>
          <a:p>
            <a:r>
              <a:rPr lang="en-US" sz="1400" dirty="0"/>
              <a:t>There is a noticeable difference in the distribution of employment types between homeowners and non-homeowners. For instance, there are more non-homeowners who are employed part-time or not employed compared to homeowners, highlighting how employment status may influence homeownership.</a:t>
            </a:r>
          </a:p>
        </p:txBody>
      </p:sp>
      <p:sp>
        <p:nvSpPr>
          <p:cNvPr id="7" name="AutoShape 2" descr="data:image/png;base64,iVBORw0KGgoAAAANSUhEUgAAAoAAAAHgCAYAAAA10dzkAAAAOXRFWHRTb2Z0d2FyZQBNYXRwbG90%0AbGliIHZlcnNpb24zLjcuMiwgaHR0cHM6Ly9tYXRwbG90bGliLm9yZy8pXeV/AAAACXBIWXMAAA9h%0AAAAPYQGoP6dpAACnnklEQVR4nOzdd3hc1bU28PdM7zPqki25914wuGBCNZgSOtwQbEggwEcKxCEQ%0A0wIkhJAEMAkl4UJwuARjEtMSqmk2YDDYWDYG9yZZlqw6vc853x9nzkiyujSjGWne3/PouddTzuwx%0AzmjNWnutLUiSJIGIiIiIsoYq3QsgIiIiov7FAJCIiIgoyzAAJCIiIsoyDACJiIiIsgwDQCIiIqIs%0AwwCQiIiIKMswACQiIiLKMgwAiYiIiLIMA0AiIiKiLMMAkIiIiCjLMAAkIiIiyjIMAImIiIiyDANA%0AIiIioizDAJCIiIgoyzAAJCIiIsoyDACJiIiIsgwDQCIiIqIswwCQiIiIKMswACQiIiLKMgwAiYiI%0AiLIMA0AiIiKiLMMAkIiIiCjLMAAkIiIiyjIMAImIiIiyDANAIiIioizDAJCIiIgoyzAAJCIiIsoy%0ADACJiIiIsgwDQCIiIqIswwCQiIiIKMswACQiIiLKMgwAiYiIiLIMA0AiIiKiLMMAkIiIiCjLMAAk%0AIiIiyjIMAImIiIiyDANAIiIioizDAJCIiIgoyzAAJCIiIsoyDACJiIiIsgwDQCIiIqIswwCQiIiI%0AKMswACQiIiLKMgwAiYiIiLIMA0AiIiKiLMMAkIiIiCjLMAAkIiIiyjIMAImIiIiyDANAIiIioizD%0AAJCIiIgoyzAAJCIiIsoyDACJiIiIsgwDQCIiIqIswwCQiIiIKMswACQiIiLKMgwAiYiIiLKMJt0L%0AGMhEUcSRI0dgtVohCEK6l0NERETdIEkSPB4PhgwZApUqO3NhDAD74MiRIygrK0v3MoiIiKgXKisr%0AUVpamu5lpAUDwD6wWq0A5H9ANpstzashIiKi7nC73SgrK0v8Hs9GDAD7QCn72mw2BoBEREQDTDZv%0A38rOwjcRERFRFmMASERERJRlGAASERERZRkGgERERERZhgEgERERUZZhAEhERESUZRgAEhEREWUZ%0ABoBEREREWYYBIBEREVGWYQBIRERElGUGRAC4fv16nHfeeRgyZAgEQcCrr77a6eOvvvpqCILQ5mfy%0A5MmJx6xcubLdxwSDwRS/GyIiIqL0GhABoM/nw/Tp0/HYY4916/GPPvooqqurEz+VlZXIzc3FpZde%0A2upxNput1eOqq6thMBhS8RaIiIiIMoYm3QvojsWLF2Px4sXdfrzdbofdbk/8+dVXX0VTUxN+8IMf%0AtHqcIAgoLi5O2jqJiIiIBoIBEQD21TPPPIPTTz8dw4cPb3W71+vF8OHDEYvFMGPGDPzmN7/BzJkz%0AO7xOKBRCKBRK/NntdqdszURENPhU7z2CXZ/vQMX2gxgxfRRO+t4p6V4SZalBHwBWV1fjrbfewgsv%0AvNDq9gkTJmDlypWYOnUq3G43Hn30USxYsABbt27F2LFj273WAw88gHvvvbc/lk1ERIPM0QM1eGbZ%0A3wBJAgBUfHMIExdMRsGwwjSvjLLRgNgD2BcrV66Ew+HABRdc0Or2uXPn4sorr8T06dOxcOFCvPTS%0ASxg3bhz+8pe/dHit5cuXw+VyJX4qKytTvHoiIhosyt/dDEgSikYVo3RiGQBgw5pP0rwqylaDOgCU%0AJAl///vfsWTJEuh0uk4fq1KpMGfOHOzZs6fDx+j1ethstlY/REREXYlGoti+bhsA4NSlZ2DRtWcD%0AAL5Ztw3OWmcaV0bZalAHgOvWrcPevXtxzTXXdPlYSZJQXl6OkpKSflgZERFlkz1f7ELAE4A114qR%0AM0ZjyLihGDF9FMSYiI2vfJru5VEWGhABoNfrRXl5OcrLywEABw4cQHl5OSoqKgDIpdmlS5e2ed4z%0AzzyDE044AVOmTGlz37333ot33nkH+/fvR3l5Oa655hqUl5fjhhtuSOl7ISKi7LPt/S0AgKmnzoBK%0ALf/qnX/JQgDA1ve3QIzF0rY2yk4Doglk06ZNOOWU5k6pZcuWAQCuuuoqrFy5EtXV1YlgUOFyubBm%0AzRo8+uij7V7T6XTiuuuuQ01NDex2O2bOnIn169fj+OOPT90bISKirONt8mLv5r0AgGmnzkjcPnLa%0ASOhNeoT8IdQerEXxaFagqP8MiADw5JNPhhTvmmrPypUr29xmt9vh9/s7fM4jjzyCRx55JBnLIyIi%0A6tCh7QcgiSKKR5Ugv6wgcbugUmHo+FLs37IPh3dWMgCkfjUgSsBEREQDVfWeIwCAoRPK2txXOnEY%0AAODwzoo29xGlEgNAIiKiFKreWwUAKBk7pM19Q8fLQeHhHRwrRv2LASAREVGKSKKI6r3VAIAhY4a2%0AuX/o+FJAEOA82gRvk6e/l0dZjAEgERFRijQeaUQ4EIJGp0V+WX6b+w1mAwqHyyeBHN7JLCD1HwaA%0AREREKXIkXv4tHl0MlVrd7mNYBqZ0YABIRESUIkoDSEk75V+FciwcG0GoPzEAJCIiSpFEA8iYtg0g%0AitJ4d3D13moOhKZ+wwCQiIgoBcSYiJp9cgNIZwFgTnEuNDoNYpEonEed/bQ6ynYMAImIiFKg4XA9%0AIqEItAYd8oa2bQBRqNQq5A7Jk59TVd9fy6MsxwCQiIgoBWoPHQUAFI0sSpz/2xElQGQASP2FASAR%0AEVEKNFY3AAByh3Sc/VPkDo1nAA83pHRNRAoGgERERCnQeKQRAJA7JLfLxzIDSP2NASAREVEKNCkZ%0AwJK8Lh+bVyoHgI0MAKmfMAAkIiJKgeYMYDcCwHgG0NvkRcgfTOm6iAAGgEREREkX9AXhd/kAADkl%0AXZeADWYDzA4LAO4DpP7BAJCIiCjJmqrl7J/ZYYHepO/Wc/KGchQM9R8GgEREREmmdAB3J/unUPYB%0AMgCk/sAAkIiIKMkajygjYLre/6dIdAIfZgBIqccAkIiIKMmalAaQnmQAOQqG+hEDQCIioiRrHgLd%0AgwygMgrmSAMkUUzJuogUDACJiIiSTGkC6ckeQHuhA4JKQDQchS/eQUyUKgwAiYiIkijkD8LnlAO4%0A7pwColBr1LDkWgEArlpnKpZGlKBJ9wKIeqthx34E6pxQ6bSwlhbCWlqU7iURESUGQJsdZuhNhh49%0A115gh6feDVedC0PHl6VieUQAGADSAOWtrsfe19Yl/iyoVZh+/SXQ28xpXBUREdBU0/Pyr8Je4MDh%0AHZVw17mSvSyiVlgCpgHpyOfbAADm4nwYcmyQYiKObv42zasiIkIieLMXOHr8XHuBHQBLwJR6DABp%0AwAk0ONG06xAAYNQ5J2LYqXMAALXluxELRdK5NCIiuOvlANAWD+Z6whYPGl3MAFKKMQCkAaf68+0A%0AgJyxw2AqyIFjTBkMuTbEQmHUbtud5tURUbZz17kBALb8ngeA9kJ7/BoMACm1GADSgBLxB1H/zT4A%0AQMncqQAAQRBQPGcyAKDmy285P4uI0spV5wQA2PJtPX6uPZEBdCZvQUTtYABIA4qnogaSKMJY4IB1%0AaGHi9oIpY6DSaRB2e+Gva0rjCoko27nre58BVMrGAU8A4UAoqesiaokBIA0onsNHAQDWsuJWt6u0%0AmkRA6Dlc2+/rIiICgGgkCp/TC6B3ewANZgP0Znl0jBJIEqUCA0AaUNyVcgBoa2fmn2WofJs3HiQS%0AEfU3T4MctGl0Gphspl5dg53A1B8YANKAEQ2F4a+V52tZ2gkAraXxDGAVM4BElB5K84Y1zwZBEHp1%0AjUQAyEYQSiEGgDRgeKvqAEmC3m5pd+CzZUgBIAgIu30IubxpWCERZbvE/r9elH8VNjaCUD9gAEgD%0AhudwDQB0eOSbWqeFuShPfiyzgESUBokZgL1oAFE0l4CZAaTUYQBIA4anUg7qrGUdn/mbKANzHyAR%0ApYFSAu7NCBiFvdARv5YzCSsiah8DQBoQxGgM3uo6AF0FgEojCDOARNT/kpEBtHEPIPUDBoA0IPjr%0AmiBFY9AY9TDkdvzBaolnAP21jYiGwv21PCIiAM17AO192AOoPNfT4IYY42B7Sg0GgDQgBOqdAABj%0AQU6nnXU6iwlaq6nVc4iI+ksyMoCWHCsElQpiTEzMFCRKNgaANCAEGpwAAGO+o8vHGvPkxzAAJKL+%0AFA6GEfAEAPRtD6BKrYLFIU868DYxAKTUGBAB4Pr163HeeedhyJAhEAQBr776aqeP/+ijjyAIQpuf%0AnTt3tnrcmjVrMGnSJOj1ekyaNAmvvPJKCt8F9UUiAxgP7jpjzJO/eQcbuH+GiPqP0gCiM+oSp3n0%0AliXXCgDwNPI0EEqNAREA+nw+TJ8+HY899liPnrdr1y5UV1cnfsaOHZu477PPPsPll1+OJUuWYOvW%0ArViyZAkuu+wybNy4MdnLpyRIBIDdyQDGH6NkDYmI+kPL8m9vh0ArrHlyBtHT4Onzuojao0n3Arpj%0A8eLFWLx4cY+fV1hYCIfD0e59K1aswBlnnIHly5cDAJYvX45169ZhxYoVWLVqVV+WS0kmRqKJwc4m%0AloCJKEO548fA9aX8q7DkWAAA3iYGgJQaAyID2FszZ85ESUkJTjvtNHz44Yet7vvss8+waNGiVred%0AeeaZ2LBhQ38ukboh0OgGJAkagx4aU9dlFSUDGHJ5EYtEU7w6IiKZt1EO1iy5SQgA4yVg5ZpEyTYo%0AA8CSkhI89dRTWLNmDV5++WWMHz8ep512GtavX594TE1NDYqKWs+TKyoqQk1NTYfXDYVCcLvdrX4o%0A9Vo2gHSnrKI1GaAx6gFwHyAR9R+lYcOSa+nztay5LAFTag2IEnBPjR8/HuPHj0/8ed68eaisrMSf%0A/vQnnHTSSYnbjw0mJEnqNMB44IEHcO+99yZ/wdQppZRryOv+WAVjngOew0cRaHDCXJyXopURETVT%0AsnXWHGufr2XNi2cAWQKmFBmUGcD2zJ07F3v27En8ubi4uE22r7a2tk1WsKXly5fD5XIlfiorK1O2%0AXmrWkwYQhTE+gyvADCAR9RMlWFPKt31hyWEJmFIrawLALVu2oKSkJPHnefPmYe3ata0e8+6772L+%0A/PkdXkOv18Nms7X6odTryQxAhYGNIETUz7yN8RJwTt9LwIk9gE4fxFisz9cjOtaAKAF7vV7s3bs3%0A8ecDBw6gvLwcubm5GDZsGJYvX46qqio899xzAOQO3xEjRmDy5MkIh8N4/vnnsWbNGqxZsyZxjZtu%0AugknnXQSHnzwQZx//vl47bXX8N577+GTTz7p9/dHHRNjMYSa5L2W3ZkBqEh0AnMUDBH1A0mSkpoB%0ANNtNEFQqSKIIn9OXGAtDlCwDIgDctGkTTjnllMSfly1bBgC46qqrsHLlSlRXV6OioiJxfzgcxi23%0A3IKqqioYjUZMnjwZb7zxBs4+++zEY+bPn48XX3wRd955J+666y6MHj0aq1evxgknnNB/b4y6FGzy%0AQBIlqHRa6OJHvHWHMgw61CSfpalSZ02ym4jSIOQLIhqWpw5YkrAHUFCpYMmxwNPghqfRwwCQkm5A%0ABIAnn3wyJEnq8P6VK1e2+vOtt96KW2+9tcvrXnLJJbjkkkv6ujxKISX7Z8ix9Wiwqs5mhkqrkWcI%0AOt09yh4SEfWU0gGsNxug1WuTck1rrhWeBjf3AVJKMC1CGU0ZAK139GxPjSAI0Dusra5BRJQqHmUG%0AYBL2/ymaj4NjAEjJxwCQMlrIKX/wGew9L6no7Zb4NRgAElFqJfb/JTEAtHIYNKUQA0DKaL3NAAIt%0AAkAXPzyJKLV8yhDoJOz/UzADSKnEAJAympIB1PcmA8gSMBH1k+Zj4JIfADIDSKnAAJAyliRJCCYl%0AA8gAkIhSy9OUvBmACpaAKZUYAFLGigZDEMMRAIDe1psAMJ4BdPLDk4hSK5kzABUsAVMqMQCkjKU0%0Ab2jNRqi0PZ9YpGQAo4EQYvFAkogoFRIl4CTuAVQygD4XTwOh5GMASBlLad7oTfkXADQGHdQGXfxa%0ALAMTUeoocwCtScwAmmwmeYi9JMHr9CXtukQAA0DKYIkO4F40gChYBiaiVIuEIgj5ggCSuwdQUKlg%0AtpsBNHcZEyULA0DKWEoJuLcZQICNIESUesr+P41OA73ZkNRrmxzxAJDzTCnJGABSxkqUgPuSAXQw%0AACSi1Gq5/68nR1Z2hzn+GeZjCZiSjAEgZaxEBtDelwygMguQJWAiSg1l/58lN3nlX0VzAMgvsZRc%0ADAApI0mS1OIUkL7sAeRxcESUWt4UnAKisLAETCnCAJAyUsQbgBSLAYIAndXc6+vwNBAiSjUlODP3%0AYb9yR5RrsguYko0BIGUkpWSrs5rlMQi9pLfJwWMsFEY0GErK2oiIWlL255kdvf+y2hGWgClVGABS%0ARgp75A9UJYDrLbVOC41J7spjFpCIUiG1GUCWgCk1GABSRgq7/QAAXR8DQKA5iAx7/H2+FhHRsfyu%0AeAbQnsoMIEvAlFwMACkjKRlAndXU52spewiVaxIRJZM3kQFMXQDod/t5HBwlFQNAykhKtq4vDSAK%0AJYhkAEhEqZDIAKagBGyymSCoBECS4HezikHJwwCQMlIyM4BaK0vARJQakWAY4UAYQGoygCq1Ciab%0A/DnIMjAlEwNAykjNAWAyM4AMAIkouZTxLGqtBjqjPiWvkRgFw/OAKYkYAFLGkUQRYW8AQLICQO4B%0AJKLU8Lua9/8l+xg4BTuBKRUYAFLGifgCgCQBggBtEg5W1ysZQLcPkiT1+XpERIrEDMAUdAArOAuQ%0AUoEBIGWc5gYQEwRV3/+JKnsAxUgUsVCkz9cjIlI0D4FOfgOIgqNgKBUYAFLGCbuT1wACyHtz1Aad%0AfG0v9wESUfIkhkDnpDIAZAmYko8BIGWcZDaAKLgPkIhSwZfCIdAKloApFRgAUsZJ5gxAha7FPkAi%0AomTxpXAItMLCLmBKAQaAlHGSOQNQoeMsQCJKgeYMIPcA0sDCAJAyTiozgBEvP0CJKHl8TcoewFSW%0AgOVr+90+iDExZa9D2YUBIGUcZgCJaKBoHgOTugygKb6/UBIlBPgZRknCAJAyiiRJKcoAxgNA7gEk%0AoiQRY7FEQJbKPYBqjRpGqxFAc8mZqK8YAFJGifqDkES5xKG1JDMDyOPgiCi5fC7580RQCTAmsWLR%0AHpMtXgZmAEhJwgCQMopS/tWajVCpk/fPU8kARoMhiJFo0q5LRNlLCcZMNlNSP6/aY7Kb4q/JL7GU%0AHAwAKaO0PAUkmdR6LVRajfwaHAZNREmgjGUxpXAGoEJ5DT+3sVCSMACkjKIEZ8ks/wKAIAjcB0hE%0ASaVkAFN5DJxCGTTNPYCULAwAKaNEvAEAgM5iTPq1tfFrhn2BpF+biLJPYgh0f2YAWQKmJGEASBkl%0AVRlAANBZlFmA/AAlor5L7AHsjwCQTSCUZAwAKaM0ZwCTHwBqzcZWr0FE1Bc+t/xlUmnQSCXlNVgC%0ApmRhAEgZJeKLZwDNyS8B6xIlYGYAiajvmruA+7MEzACQkmNABIDr16/HeeedhyFDhkAQBLz66qud%0APv7ll1/GGWecgYKCAthsNsybNw/vvPNOq8esXLkSgiC0+QkGgyl8J9SVcDw7l4oSsDZRAmYGkIj6%0ALtEE0g8lYHOiC5hfYCk5BkQA6PP5MH36dDz22GPdevz69etxxhln4M0338TmzZtxyimn4LzzzsOW%0ALVtaPc5ms6G6urrVj8FgSMVboG6QRBERXwqbQOJZRY6BIaJk8PdnCdgmv0bA408MyyfqC026F9Ad%0AixcvxuLFi7v9+BUrVrT68+9+9zu89tpr+M9//oOZM2cmbhcEAcXFxclaJvVRNBACJAlAqkrAzAAS%0AUfL0awk4HgDK5wEH+qXxhAa3AZEB7CtRFOHxeJCbm9vqdq/Xi+HDh6O0tBTnnntumwwh9S8lM6cx%0AGSCokv9PUxkDEwuFeRoIEfVJNBJFyB8C0D9dwGqtBgazXKFiGZiSISsCwIceegg+nw+XXXZZ4rYJ%0AEyZg5cqVeP3117Fq1SoYDAYsWLAAe/bs6fA6oVAIbre71Q8lT087gPdt3oOPnn8f336yHd4mT5eP%0AV+t1EDRqAJwFSER9owRhgkoFo6V/tg6ZOAyakmhAlID7YtWqVbjnnnvw2muvobCwMHH73LlzMXfu%0A3MSfFyxYgFmzZuEvf/kL/vznP7d7rQceeAD33ntvytecrZpnAHZd/q07VIuXfvsCYtEYAEBvNuDq%0AP1yLgmGFHT5HEATozEaEXF5EvH4YHNbkLJyIsk5z+deYkopFe0x2ExqPNLATmJJiUGcAV69ejWuu%0AuQYvvfQSTj/99E4fq1KpMGfOnE4zgMuXL4fL5Ur8VFZWJnvJWS3RAGLuPAMoxmL4z59fQSwaQ8Gw%0AQjiKchDyBfHhc+91+RrsBCaiZOjP/X+KxDBoloApCQZtALhq1SpcffXVeOGFF3DOOed0+XhJklBe%0AXo6SkpIOH6PX62Gz2Vr9UPJEupkB3PjaZziyuwp6swHfu28p/ufXV0JQCdi9cScO7+w8KNdyFiAR%0AJYFyJFt/dAArEiXg+BF0RH0xIAJAr9eL8vJylJeXAwAOHDiA8vJyVFRUAJAzc0uXLk08ftWqVVi6%0AdCkeeughzJ07FzU1NaipqYHL5Uo85t5778U777yD/fv3o7y8HNdccw3Ky8txww039Ot7o2bdOQYu%0AGo7g4xfXAQDOuPYs2PJsyC8rwLRTZwAAPvy/9yDFO4nbo2QXmQEkor7wu9OQAYwHm8wAUjIMiABw%0A06ZNmDlzZmKEy7JlyzBz5kzcfffdAIDq6upEMAgAf/vb3xCNRvHjH/8YJSUliZ+bbrop8Rin04nr%0ArrsOEydOxKJFi1BVVYX169fj+OOP7983RwnNTSAdZwD3l+9DOBCCNd+G6ac1j/Q56XunQK1R49C2%0AAziy+3CHz1cygAwAiagvfP14DrDCzPOAKYkGRBPIySef3GlWZ+XKla3+/NFHH3V5zUceeQSPPPJI%0AH1dGydSdU0B2fbYDADB+7kQIgpC43V7owPh5E/Htx9ux58vdGDq+rN3nKx3GLAETUV+kpQTsYABI%0AyTMgMoA0+EmSlDgHWNfBEGgxFsPujbsAyAHgsUbPHgtAHg/TEWYAiSgZlBJwfxwDp2ATCCUTA0DK%0ACLFgGFJMPt6ooyaQim8rEPD4YbQaMXzK8Db3j54lB4DVe4/A29T+JmltfA8gj4Mjor5IRxdw4jxg%0AZgApCRgAUkZQAjK1QQeVpv2dCUr5d+yc8VCp1W3ut+RYUDxa7uLev2Vvu9dQ9hdG/UGep0lEvZae%0ALuDmJpDOtkURdQcDQMoIiRmAHez/kyQJuz6P7/+b17b8q1CygHs7KAPLx8wJrV6TiKinEl3A/VkC%0Ajr+WGBMR9AX77XVpcGIASBlB2ZOn7WD/n7vOBXedCyq1CqNmjO7wOso+wANb9kKMtc3wCYIATfw1%0AwtwHSES9IMZiCHjkz4/+LAFrtBrojHoALANT3zEApIygNIB0FABWxUe7FI4ogtag6/A6pRNKYTAb%0AEPAEcGRPVbuPUZpMItwHSES94Hc3f3k02bo+ujKZEmVgBoDURwwAKSNE4uWMjgLAI7vkAHDIuNJO%0Ar6NSq1E2WW4Q6WgeoPIaET9LKETUc0r512g1trsfOZWURhAfA0DqIwaAlBGU/Xhas6Hd+6vi2byh%0AXQSAAFAyZggAuRu4PYkAkHsAiagX0tEBrDAlOoFZwaC+YQBIGSHijweAprYZQDEWQ008mBs6ngEg%0AEaVXOjqAFSaOgqEkYQBIGaGzEnDtoVpEQhHozQbkDc3r8lpKAFh/uB7hQKjN/VqTIf6aDACJqOfS%0A0QGsMNuUUTAMAKlvGABSRuisBFyl7P8bOwSCqut/spYcK6y5VkCSULO/ps39zRlA7gEkop7zZUAJ%0A2McSMPURA0BKO0mSEg0Z7WUAlW7eIWO7Lv8qiuNZwJp9bcvAGpaAiagPWAKmwYABIKVdNBAC4lPt%0ANe3sAVQ6gLuz/0/R2T5A7gEkor5Qgq/+PAdYYWIJmJKEASClnRKIaQx6qNSt/0mGg2HUVdYBAIaM%0AG9rta3YWACpzAGOhMMRorFdrJqLsldgDyC5gGsAYAFLaJfb/Wdpm/+or6wBJgsluhiXH2u1rdtYI%0AojboEnsJle5jIqLuSmcJ2NyiBMzzgKkvGABS2iUCQFPbBpD6ePavYFhBj67ZWSOIfByc0gnMRhAi%0A6pl0dgErrxmLxhDyt51yQNRdDAAp7TobAVNXUQsAKBhW2OPrFo0qka9x6Gib+5R5g9wHSEQ9IYli%0A4ii4dASAWr02cRwmG0GoLxgAUtolhkC3FwAekgPA/LKeB4D5ZXLWUMkitqQ1cxYgEfVcwBuEJIoA%0Amhsy+hsbQSgZGABS2iWaQNoJAHtbAgZaBICH2wsAmQEkop5Tsm56kx4arSYtazCzEYSSgAEgpV1H%0AewDDwTCcR5sA9K4EnF+WD0BuBDkWA0Ai6o107v9TKM0nPpaAqQ8YAFLadbQHUMn+mezmXn3Y5pXK%0AGUBPvbvNZunEHkA/m0CIqPsSHcBpKv/Kr81h0NR3DAAp7TraA9iX8i8AGC1GmB0WAEDDMVlAZeQM%0AM4BE1BOJY+DSmAE0O+IBoJslYOo9BoCUVpIkIZrIALYuAfelA1jRXAZuvQ9QKTczACSinsiMEjAz%0AgNR3DAAprWLBcKKjTnvMMXB96QBW5Je23wmsZBujnANIRD2glIDNLAHTAMcAkNJKycCp9TqoNOpW%0A9/W1BAw0dwK3KQErAWAwBDEm9vr6RJRd/BlQAmYTCCUDA0BKq0QH8DH7/yItOoDz+1ACzutgFqDG%0AqAcEAQAQ5XFwRNRNmVUC5h5A6j0GgJRWzQFg6/1/TTVy8Ge0GhMzr3pDyQA2VjciFokmbhcEgcOg%0AiajHMqoL2M3zgKn3GABSWnWUAWysbgAA5JTk9un61lwrdEY9JFFEY3Vjq/t4HBwR9VQmlIDN8RJw%0ANBxFJBhO2zpoYGMASGmlzOE7tgGkKR6s5ZTk9en6giAgvzTeCXxsI0hiFAwbQYioa5IkwRcfvZLO%0AAFBr0EGjk08h8bEMTL3EAJDSqqMScOMROQOY28cMIADkDpWDyCZmAImoD0L+EMRoDEB6u4AFQWje%0AB8jzgKmXGABSWnVcAlYygH0PAHOK5Ws01RwTAHIPIBH1gFL+1eq10Bp0aV2LmbMAqY8YAFJadXQM%0AXNMROVjLHZKEADAeRLbJAJp5HBwRdV8mdAArlCYUdgJTbzEApLRq7xi4SCgCd70LQN/3AAJATnEO%0AgObOYkUiAGQGkIi6IRM6gBUsAVNfMQCktJEkqbkEbGreA6jM/9Ob9En5oFUygO56V6tRMAwAiagn%0AMuEcYAWPg6O+YgBIaRMLhSHFT+FomQFsarH/T4gPa+4Ls8MCrUEHSZTgrHUmbud5wETUE5kwAkah%0AfDlmFzD1FgNAShtl/59ar4VKq0ncrswAzE1C+ReQO+YSZeAW+wC1lvgsrQCPgyOirvnd6T8HWMEM%0AIPUVA0BKm+byb/sNIDlJaABRNHcCN+8DbH0cHBtBiKhzmZQBNHMPIPVRSgPAAwcOpPLyNMC11wAC%0ANI+ASVYGEEC7GUBBEFgGJqJuy6QA0GRnFzD1TUoDwDFjxuCUU07B888/j2CQGRZqTQm6NMeeA5zE%0AGYCKxCiYNrMAlVEwDACJqHP+xCkgGVACtjEDSH2T0gBw69atmDlzJn7xi1+guLgY119/Pb744otU%0AviQNIO3NAIxFonDVOQEkZwagwlHc0SxAZgCJqHuULmBzJmQA4/sQw4EwouFImldDA1FKA8ApU6bg%0A4YcfRlVVFZ599lnU1NTgxBNPxOTJk/Hwww+jrq6u64sAWL9+Pc477zwMGTIEgiDg1Vdf7fI569at%0Aw+zZs2EwGDBq1Cj89a9/bfOYNWvWYNKkSdDr9Zg0aRJeeeWVnr5F6oP29gC66lyQRAlavRZmhyVp%0Ar6VkAJ1HmyCJzQ0fzcfBMUNNRJ1LzAHMgABQbzZApVEDYCcw9U6/NIFoNBpceOGFeOmll/Dggw9i%0A3759uOWWW1BaWoqlS5eiurq60+f7fD5Mnz4djz32WLde78CBAzj77LOxcOFCbNmyBbfffjt+9rOf%0AYc2aNYnHfPbZZ7j88suxZMkSbN26FUuWLMFll12GjRs39um9Uve1dw6wMgPQXuhIyggYhb3ADkGl%0AQjQchafJm7idswCJqDvCweZMm1J+TSdBEFqcBsIyMPVcvwSAmzZtwo033oiSkhI8/PDDuOWWW7Bv%0A3z588MEHqKqqwvnnn9/p8xcvXozf/va3uOiii7r1en/9618xbNgwrFixAhMnTsS1116LH/7wh/jT%0An/6UeMyKFStwxhlnYPny5ZgwYQKWL1+O0047DStWrOjLW6UeUI5ga1kCVub0OYpykvpaao0a9kI7%0AgGNGwTAAJKJuUIIstVYDnTG95wArEgEg9wFSL6Q0AHz44YcxdepUzJ8/H0eOHMFzzz2HQ4cO4be/%0A/S1GjhyJBQsW4G9/+xu++uqrpL7uZ599hkWLFrW67cwzz8SmTZsQiUQ6fcyGDRs6vG4oFILb7W71%0AQ70X9bXtAnYddQIAHEWOpL9e8ygYBoBE1DPN5V9TUqsTfdE8C5AlYOq5lAaATz75JK644gpUVFTg%0A1VdfxbnnnguVqvVLDhs2DM8880xSX7empgZFRUWtbisqKkI0GkV9fX2nj6mpqenwug888ADsdnvi%0Ap6ysLKnrziatjoFrmQFsUQJONiWrqASZ8mvHm0DYBUxEnVCybOYMKP8qOAya+iKlAeDatWtx2223%0Aobi4uNXtkiShoqICAKDT6XDVVVcl/bWP/YYmSVKb29t7TGff7JYvXw6Xy5X4qaysTOKKs4sYjkKM%0AxgC0PgfYlaISsHxNBwC0Pg7OzCYQIuqaz6nMAEz/CBiFciKJjyVg6gVN1w/pvdGjR6O6uhqFhYWt%0Abm9sbMTIkSMRi8VS8rrFxcVtMnm1tbXQaDTIy8vr9DHHZgVb0uv10Ov1yV9wFor45JKFSquBWqdN%0A3J6qPYBAc1bRdbT5NBAlAIz6g5BEEYKKh+MQUVtKBjATOoAVLAFTX6T0t52SdTuW1+uFwWBo975k%0AmDdvHtauXdvqtnfffRfHHXcctFptp4+ZP39+ytZFzdqbARgJReBt9ABITQk4EQDWuRK3tTwOLsLj%0A4IioA4lTQFgCpkEiJRnAZcuWAZBLrHfffTdMpuaUeSwWw8aNGzFjxoxuX8/r9WLv3r2JPx84cADl%0A5eXIzc3FsGHDsHz5clRVVeG5554DANxwww147LHHsGzZMvzoRz/CZ599hmeeeQarVq1KXOOmm27C%0ASSedhAcffBDnn38+XnvtNbz33nv45JNP+vjuqTvaGwHjjgdmOqMORqux3ef1hSMeALrr3RBjMajU%0AaggqFTRGPaL+ICK+AHSWzCnvEFHmUGbtmR0ZFACyC5j6ICUB4JYtWwDIGcCvv/4aOl1zy7xOp8P0%0A6dNxyy23dPt6mzZtwimnnJL4sxJgXnXVVVi5ciWqq6sTewoBYOTIkXjzzTfx85//HI8//jiGDBmC%0AP//5z7j44osTj5k/fz5efPFF3HnnnbjrrrswevRorF69GieccEKv3zd1X+IcYFPLETCpmQGosORY%0AoNaoEYvG4K53J8rMWrMxHgAyA0hE7cvsDCBLwNRzKQkAP/zwQwDAD37wAzz66KOw2Wx9ut7JJ5/c%0AYTkZAFauXNnmtu985ztdjpe55JJLcMkll/RpbdQ77ZWAncoImBSUfwFAUKlgK7CjqboRrlpnqwAw%0AUNfEUTBE1KHmPYCZUyUwswRMfZDSPYDPPvtsn4M/GpzaGwGjNGekogFE0WknMEfBEFEHMukYOIVS%0AAg76gohFU9NUSYNX0jOAF110EVauXAmbzdblyR0vv/xysl+eBoh2j4GLB2X2FAyBVtgL5Gu7WgWA%0AhlZrIiI6VmIOYAYFgEarEYJKgCRK8Lv9sOZa070kGkCSHgDa7fbE/i273Z7sy9Mg0d4ewMQMwMLU%0AZQCV4NLFWYBE1E3RcAThQBhAc9YtEwgqFYxWE/wuH/wuHwNA6pGkB4DPPvtsu/8/UUuJPYCW/jkF%0ARKEEl61KwCYeB0dEHVM6gFUaNfTm1I0w6w2TLR4AshOYeiilewADgQD8/ubupEOHDmHFihV49913%0AU/myNAAcuwcwEgwnJu07ilOYASyUs9LtZQCjDACJqB3NHcCZcw6wgp3A1FspDQDPP//8xGw+p9OJ%0A448/Hg899BDOP/98PPnkk6l8acpgsXAEYiQKoDn75krMANTDkMJv2PZ4BtBd54IYE+U1xF8vzACQ%0AiNqhBICZtP9PwU5g6q2UBoBfffUVFi5cCAD497//jeLiYhw6dAjPPfcc/vznP6fypSmDKSduqDRq%0AqHTyLgQlALQX2FP6Dduaa4VKrYIYE+GJnzqSyAAGQpBEMWWvTUQDk8+VeSNgFMqeRB8DQOqhlAaA%0Afr8fVqu8KfXdd9/FRRddBJVKhblz5+LQoUOpfGnKYC3Lv0qwp5wCYitIbeOQSq2CLb91GVhrimcc%0AJQnRQCilr09EA09iBmAGDYFWJErAbpaAqWdSGgCOGTMGr776KiorK/HOO+9g0aJFAIDa2lrOB8xi%0ASgCoaTED0F0fDwDzU985fmwnsKBSQWPiKBgial8mzgBU8Dxg6q2UBoB33303brnlFowYMQInnHAC%0A5s2bB0DOBs6cOTOVL00ZLJEBNDXv9WtZAk41ZRagcvQcwFmARNQxfyaXgONrYgBIPZWSo+AUl1xy%0ACU488URUV1dj+vTpidtPO+00XHjhhal8acpg7R0Dl8gA9ksAKL+Gu86duE1rMiIAJ2cBElEbSnk1%0AI0vANpaAqXdSGgACQHFxMYqLi1vddvzxx6f6ZSmDJYZAtwwA+2kPYMvXcNc5E7c1D4NmBpCIWmMX%0AMA1GKQ0AfT4ffv/73+P9999HbW0txGM6LPfv35/Kl6cMdewxcJIk9e8ewHgAqJSd5bXwPGAial9G%0AdwErJWBPAGJMhEqd0p1dNIikNAC89tprsW7dOixZsgQlJSUZN0CT0iN6TAk44PYjGpbnAtryU98c%0ApOwBdNe7IEkSBEFo3gPoZQBIRK01ZwAtaV5JW0ZrPCiVJAS8gYzMUlJmSmkA+NZbb+GNN97AggUL%0AUvkyNMA0N4G0HgJtdlig0aZ8V0IiyAwHwgj6gjBajM3HwTEDSEQtRCNRhPzyeKhMzACqNWoYLEYE%0AvQH4XT4GgNRtKc0V5+TkIDc3N5UvQQNQ+Jhj4JTyb390AAOA1qBLDE9V9h4qZxKzCYSIWlKaKwSV%0AKqWnFPUFO4GpN1IaAP7mN7/B3Xff3eo8YMpuYiQKMRwB0LwHMNEA0g/7/xS2xD5Ap7wWE5tAiKit%0AVucAqzJzfx07gak3Ulpve+ihh7Bv3z4UFRVhxIgR0Gq1re7/6quvUvnylIGUAEtQq6DW6wD07wgY%0Ahb3AgZp91c0ZwEQTSDCxL5CIKJNnACrYCUy9kdIA8IILLkjl5WkAUs4BbnkMnCsxAqb/ToexHdMJ%0ArDnmOLiWQ6qJKHtl8ikgCiU45XnA1BMpDQB//etfp/LyNAAd2wACtNwD6Oi3dRw7CkalVkFj1CMa%0ACCHiCzAAJCIAzecAmzNwCLSCJWDqjZRvaHA6nXj66aexfPlyNDY2ApBLv1VVVal+acpAx84ABFpk%0AAPthBIyCw6CJqDsyeQaggk0g1BspzQBu27YNp59+Oux2Ow4ePIgf/ehHyM3NxSuvvIJDhw7hueee%0AS+XLUwaKHNMBLMZi8DZ6AAC2NGQAWx8HZ0AADACJqFmyS8CBeic8h49CjMZgLs6DtbSoz9c0cQ8g%0A9UJKA8Bly5bh6quvxh/+8AdYrdbE7YsXL8YVV1yRypemDJUIAONjVzwNHkiiBJVGDYuj/0osSrDp%0AaXRDjMWgUquZASSiNhIl4CQEgO5D1di5+h1IopS4bfR5JyF/8ug+XZclYOqNlJaAv/zyS1x//fVt%0Abh86dChqampS+dKUoTqaAWjLs/XriAWLwwyVRg1JlOBp8LRaEwNAIlL4nEoJuG8BYLDRhT2vfAhJ%0AlGAqyoO1rBgAsP+NT+A6eKRP12YXMPVGSn/jGgwGuN3uNrfv2rULBQUFqXxpylDNJWB5z0o69v8B%0A8lBX5TVdx46C4TBoIopTMoDK8PjeEGMx7FrzPqLBEMwl+Zh85dmYeMVZyJ0wApIoYs8rHyYmJPRG%0AYg+g2w9Jkrp4NJEspQHg+eefj/vuuw+RiDz4VxAEVFRU4Fe/+hUuvvjiVL40ZSjlrF3dsRnAftz/%0Ap2jeB3jsLEBmAIlIlow9gI07DyLY4ILGZMC4i0+DSquBIAgYfe5CmApzEQuFcfSrnb2+vrI2MSYi%0AyC+w1E0pDQD/9Kc/oa6uDoWFhQgEAvjOd76DMWPGwGq14v7770/lS1OGUoIrZQ+gu17OEPfnDECF%0AEnQmTgOJdyazBExEABCLxhCMf2ntbQAoSRJqvvwWAFB83CToLM2ZRJVGgyFzpwIAjn61A2I02qvX%0A0Gg10Bn1AFgGpu5LaROIzWbDJ598gg8//BCbN2+GKIqYNWsWTj/99FS+LGWoWDgCMSx/wCX2ANb1%0A/wxARYcZQH6DJiIAAU+8qUIQYLQYO39wB7xVtfDV1EPQqFE4Y3yb+3PGj4DOtglhtw/13+xH4fRx%0AvXodk92EcCAEv8uHvKH5vboGZZeUBYCiKGLlypV4+eWXcfDgQQiCgJEjR6K4uJhHbWUpJbOm0mqg%0A1snHArrTtAcQaO80EPkDPuoP8N8oETWXf61GqNS9K5gp2b/8SaPaHTCvUqtQPHsiKj7chJovv0HB%0AtLG9+uwx281w1jTxNBDqtpSUgCVJwne/+11ce+21qKqqwtSpUzF58mQcOnQIV199NS688MJUvCxl%0AuGNnAAItm0D67xxgRSIDWK9kAOUPZ0mUj4MjouzWPAS6d+XfsNePxt2HAMjl344UTB8HlU6DQL0T%0A3iN1vXots8MCoDloJepKSjKAK1euxPr16/H+++/jlFNOaXXfBx98gAsuuADPPfccli5dmoqXpwyl%0ANIAo+/8iwXCixKIEY/3JntgDqBwHp4baoEMsGOZxcETU3AHcywDQue8wIEkwl+TDVJjb4eM0Bj1y%0AxgxDw7f70bSnAtahhT1+LWWNPqe3V2ul7JOSDOCqVatw++23twn+AODUU0/Fr371K/zzn/9MxUtT%0ABms7A1BuANEZddCb+z/YUsrOIV8w0TnHWYBEpFCyab0dAt20pwIAkDOmrMvHKo9RntNT5vggfZaA%0AqbtSEgBu27YNZ511Vof3L168GFu3bk3FS1MGU4IqZQSMq765/JuO/XY6ox5Ga+txNM2jYNgIQpTt%0AlI7a3swAFCNRuOMDnh1jhnX5ePuooRBUAoINLgQbXT1+PbM9XgJ2MgCk7klJANjY2Iiioo7PNywq%0AKkJTU1MqXpoy2LF7ABMNIGko/ypsHXYCMwNIlO36sgfQdagaYjQGnc0MU2FOl4/XGPSwDisBADTt%0Aqezx6ykZQC9LwNRNKQkAY7EYNJqOtxeq1WpEeznviAau5j2A8rdpJeuWjv1/imP3ASr7/hgAEpGS%0ATTP34pxy5165lOsYU9btCkdfysAmHgdHPZSSJhBJknD11VdDr9e3e38oxA7LbHRsBjCdHcCK5lEw%0ATgDNa4tyFiBR1lOyaUqHbXdJkoSmvXIWL6cb5V9FzthhOPTeRniqahHxB3vUiGaJr9HHEjB1U0oC%0AwKuuuqrLx7ADOPtEfPKG6kwqAfM4OCLqiJJN62kG0F/bhIg3AJVWA9uw4m4/T2+3wFjgQKDOCXdF%0ADfImjOj2c03xNQY8foixGFRqdY/WTNknJQHgs88+m4rL0gAmSVLihI02AWBGZABbB4BhLwNAomyn%0AjFRRGiy6y1NZAwCwlhZCpelZIGYrK0GgzglPZc8CQKPFCEElQBIl+Fx+WHOtPXpdyj4pPQuYSBEN%0AhiCJIgB54LIkSRmyB/DYDGB8DyAzgERZLRqOIOSXtyv1NAPoOXwUAGAt6372T2EtkxsoPZVHe/Q8%0AlVqV6FbmPkDqjgETAD7xxBMYOXIkDAYDZs+ejY8//rjDx1599dUQBKHNz+TJkxOPWblyZbuPCQa5%0A9ysVlAYQjVEPlVqNoDeASCgCID3HwCls8SYQd70bYkyE1tS8B1CSpLSti4jSS9lLp9aoezSnVJKk%0ARPBmLe14GkZHlADQX9uIaLBn++XNiX2A7ASmrg2IAHD16tW4+eabcccdd2DLli1YuHAhFi9ejIqK%0A9julHn30UVRXVyd+KisrkZubi0svvbTV42w2W6vHVVdXw2Dg6Q+p0FEDiNlhhiZ+LnA6WBwWqNQq%0ASKIIb5MnsT5JFBELhtO2LiJKLyUANDnMPZpTGnJ6EPEFIKhVsAzJ7/Hr6iwmGHLkL8XeqtoePbf5%0ANBBmAKlrAyIAfPjhh3HNNdfg2muvxcSJE7FixQqUlZXhySefbPfxdrsdxcXFiZ9NmzahqakJP/jB%0AD1o9ThCEVo8rLu55up66p80MwPr07/8D5LKJNU/+sHXVuaDSqKHW6wBwFAxRNvO55CyapYcdwEr2%0Az1ySD1Un49A6o2QB3T0sAysnlihrJ+pMxgeA4XAYmzdvxqJFi1rdvmjRImzYsKFb13jmmWdw+umn%0AY/jw4a1u93q9GD58OEpLS3Huuediy5YtnV4nFArB7Xa3+qHuScwAzKAOYEWHncAMAImyViID2MMh%0A0H0p/yp6uw9Q2avI00CoOzI+AKyvr0csFmtzskhRURFqamq6fH51dTXeeustXHvtta1unzBhAlau%0AXInXX38dq1atgsFgwIIFC7Bnz54Or/XAAw/AbrcnfsrKuj7fkWQdngKS5gwg0LwPsHkWIBtBiLKd%0Ar5czAN3xDmBbWV8CQLka5auuhxjp/qEJylq9DACpGzI+AFQcuwdDkqRu7ctYuXIlHA4HLrjggla3%0Az507F1deeSWmT5+OhQsX4qWXXsK4cePwl7/8pcNrLV++HC6XK/FTWdnz43qyVVgJAC2t9wCmswNY%0A0WEGkKNgiLKWrxengIS9foScHgCAZWhhr19bb7dAazXJe5Or67v9vObTQFgCpq5lfACYn58PtVrd%0AJttXW1vb6XnDgBwk/v3vf8eSJUug0+k6faxKpcKcOXM6zQDq9XrYbLZWP9Q9mboHEOhkFiBLwERZ%0AqzkD2P0A0HukDgBgLMiBxtD+SVjdIQgCLEMK5HVU13X7ecpa2QRC3ZHxAaBOp8Ps2bOxdu3aVrev%0AXbsW8+fP7/S569atw969e3HNNdd0+TqSJKG8vBwlJSV9Wi+1TzkFRHfsMXCZmAGMn1XMPYBE2cuX%0AOAWk+yVgX00DAMBS0vPu32NZiuVreOPX7A4zu4CpB1JyEkiyLVu2DEuWLMFxxx2HefPm4amnnkJF%0ARQVuuOEGAHJptqqqCs8991yr5z3zzDM44YQTMGXKlDbXvPfeezF37lyMHTsWbrcbf/7zn1FeXo7H%0AH3+8X95TtmnZBCLGRHga5DJJJgSAx2YAdSwBE2W95lNAup8B9MXLtebivgeA5ngQ6etBCTgxB9Dl%0A6/Y2KcpeAyIAvPzyy9HQ0ID77rsP1dXVmDJlCt58881EV291dXWbmYAulwtr1qzBo48+2u41nU4n%0ArrvuOtTU1MBut2PmzJlYv349jj/++JS/n2wjxkREA/JAU63FBG+TB5IoQqVW9XjEQiooGcCgN4CQ%0AP5TYpxjx+tO5LCJKo+Y9gN37jJIkCb6aeABYktfn1zcXy9cIOT2IBkLQGLsuKSt7AGORKMKBEPQm%0AzrWljg2IABAAbrzxRtx4443t3rdy5co2t9ntdvj9Hf8Cf+SRR/DII48ka3nUiajSTSsI0Bj1cFfI%0Aw02teTao1OnfhaA3GaA3GxDyBeGud8FklkvA3ANIlJ3EmAi/W/790d0AMOzyIhoIQVCpYCrI7fBx%0AO7bvxq5v96KmuhbHzZ2J406Y3u7jNAY99DlWhJo88NXUwz5yaJdr0Bl00Bp0iATD8Dl9DACpUwMm%0AAKSBq2UDiCAIcNfJ8xMzofyrsBfYUesLwl3ngmNCKQAg6g9CEkUIqvQHqUTUf/xuPyBJgCDAZDN2%0A6znKXj1jQQ5UGnWb+yVJwqMPPoW/P/lCi1ufxeVLLsDPb78BJlPb17GUFCDU5IG3unsBICCXrJ3B%0AMHxOL3KH9D0TSYMXf7NRyoW9xx4D5wSQGR3ACmUtrjoXNCYDEN87w0YQouyj7P8z2UxQqdsGc+0+%0AJ17+tbRT/hVFEQ/e8+dE8Hf8/Fk49cwTAQCr/+9VXHP5TYiEI22ep5SBlWt3BzuBqbsYAFLKKUGU%0AzqKMgJEzgJkwA1BhTzSCOCEIAk8DIcpiiQ7gJDWAPP/Mv/DCypcBAHfevwxPr3oEK566H0/98yHY%0AHTZ8s20Xnnrs/9o8r0+NIE7OAqTOMQCklMvkU0AUSjlaCU4TswDZCUyUdXo6A1BuAJFLwMcGgA31%0ATfjro/8AANx2z09x2ZXnJ+6be+JxuOO3PwcAPP3Y8/j2612tnmsukjOAYY8f4W42pVly4qeBNDEA%0ApM4xAKSUa3MOcH3mnAKisMePg3PHy9M6dgITZa2eHgMXcnoQC4UhqNUwFuS0uu/xh56B1+PDxCnj%0A8L2rLmrz3LPOOxWLzjkZsVgMd93ye4iimLhPrdPCmO+Q19TNeYBmBoDUTQwAKeWOzQBm0hBoRZvT%0AQDgMmihr+Xt4DJzvqBycmQpzWk022PXtXrz84hsAgFt//ROoOmgou+O3P4fVZsGenfux7r0Nre4z%0AFckdxf7axm6txZJjldfEEjB1gQEgpVykxTnAkVAE/vj+mkwKAO0tSsCSKLIETJTFvD2cAagEZ6bC%0A1uNfnn78eYiiiDPPPQWzj29/3AsA5OQ6cOn3vwsAeO7pl1rdp1yz2wGgQ8kAerr1eMpeDAAp5cLx%0AY+C0ZiM8DfE9dgYdDObMmVFlzbNCUAkQozF4nb7mErCPJWCibOOLB09KObUr/qNNAOQMoKKhrhHv%0Av70eAHDtj6/s8hrfu/oiaDRqbN64Fd9s25m4vacBoLJmdgFTVxgAUsoluoDNxubyb74to44pUqnV%0AsObaAMj7ALU8Do4oa3nj5dPunlTkr2ubAXzlpTcRjcYwbeYkjJ80pstrFBUX4KzvngYA+Mf/rk7c%0Abo5fM9joRqydUTHHatkEIklSt9ZP2YkBIKVULByBGI4CALRmU2IGoL3Qkb5FdaDlPkBlDyBLwETZ%0Ax9sYDwBzrV0+NhoIIeyWs23KCSCiKOLfL/wHAHBpi67frlz1o8sBAGvfWIf6WnlfodZsTHwhDdQ7%0Au7yGUraORaII+YLdfm3KPgwAKaWU7J9Kq4FKp0mMgMmkDmBFYh9gnQu6FnMA+S2aKHvIx8DJAZ2l%0AGyVgpTSrt1ugMegAABvWf4kjh2tgtVlw5rmndPu1x08ag2kzJyEWi+HdNz5K3K6UlrtTBtbqtdDH%0At9ewE5g6wwCQUurYY+BctU4AzWNXMom9VQZQDgClWAyxUDidyyKifuRz+SCJEgSVAJOt6y7g9hpA%0AXn3pTQDAdy85CwaDvkevr5SB3/7PB4nblGv7etoIwk5g6gQDQEqpY2cAKgFgJnUAK2yJWYAuqDQa%0AqPXyt3mWgYmyhy+eNTPbza1GunTEXxdvAInP/wsGQ1j/wecAgPMuWtTj1190zskQBAHlm7fjyOEa%0A+dq9bQRhBpA6wQCQUircwQzATNwD2PI4OACJLCCHQRNlD29PO4CPyQBuWPcFgoEghpQWY+KUcT1+%0A/cKifBw3dwYA4O3/ftDq2v7apm5tSWluBOEoGOoYA0BKqZYzACVRbN4DmIEBoK3FHkAArfYBElF2%0AUPbNKQOVOyOJIvzxL4zKwOb34qNfTjtzYa8nHSz+7qkAgLdfex8AYMi1Q1CrIIYjCDm7DuoszABS%0ANzAApJRSsmc6sxE+lw+xaAyCSoC1G911/U3JAPrdfkSC4ebTQJgBJMoaStasOw0ggUY3pFgMKp0G%0AeocVkXAkcZLHaYtP6vUaTjvrJGg0auz8di8O7q+ESq1KHAnXnTKw2cHj4KhrDAAppZQDzLUWU2L/%0AnzXXBrVGncZVtU9vNkBnlDdsu+vd0HEUDFHWUYKm7pSAA8r8v/wcCIKALz7bAo/bi/yCXMyYPaXX%0Aa8jJdWD2CTMAAB9/KO8nVPYYdmcUjJK9ZBMIdYYBIKVUxBPPAFrNGXkGcEuCILTaB9g8C5AZQKJs%0AoZRNrd0oAQfi5V9jPDhTTv445cwTOzz3t7sWnnICAOCTeABozI+PgulWAMgSMHWNASCllBI86SzG%0A5hEwGbj/T9FyGLTOGi8BexgAEmWLnjSBKMGYMd8BSZIS3b+nLlrY53UsPGUuAGDTxq3w+wMwxacU%0ABOJdx51pPg6OASB1jAEgpYwYjSEaCAEAtFZTcwdwhmYAgWOGQTMDSJR1etIEEqiPj4DJd2D/nkOo%0AramDXq/D7BOm93kdI0YPw9CyEkTCEXyx4atEBjDY6IIYi3X63EQG0OWDGBP7vBYanBgAUsoogZOg%0AVkNj0Gd0B7Ci1XFw8Qxg2OPnaSBEWaI5AOw8AyhGowjGs4XG/Bxs+PhLAMDsE6b3ePhzewRBwIkn%0Ay2Xgjz/8HDqbGSqdBpIoIdjo7vS5JpsZgkqAJErwu/kFltrHAJBSJtKi/Nv6FJBMzgA6AADuOid0%0ALU8DCfI0EKLBLuQPIRL/33pXAWCgwQ1IEtQGHbQWIzas+wIAMP+kOUlbj1IG/uTDjQCa9wF21Qii%0AUqsSp5iwDEwdYQBIKZPY/2eVP4iaS8COdC2pSy0zgCqNBpp4V3DY40vnsoioHyjBks6oS0wE6Ehz%0A+TcH4VAYmzduBQDMS2IAOGf+TOj0OlRXHcW+PQdhio+C6c4+QA6Dpq4wAKSUCXuUETBGhPwhBOPj%0AVDK1CxhosQew3g1JFFt0AnMUDNFg52mMN4A4ujECpkUDyJZN2xEMhlBQmIcx40YmbT1GowHHxfcT%0Abvx0c486gZVGEG8jM4DUPgaAlDKRFhlAZf+fwWKE3tT3/TGpYs2zAYKAWCQKn8uf6ARmBpBo8FPG%0Apli6MaheOQPYmO/AhvVy+XfeSXN6ffpHR+bMmwkA+PKzLTAqncDdCACVYfueLvYLUvZiAEgpo2QA%0AdRZj4nzdTN7/BwBqjTrxwdmyE5ingRANfokGkB5mAD//eBMAYN7C45K+puYAsBz6XBsAINjkhhiN%0Advo8JYj1NrIETO1jAEgp094pIJncAaxoOQyao2CIskd3j4GLRaKJM3ljei127dgHADhh/qykr2nS%0A1HEwW0zwuL3Yf+gI1HodIElyE0onbHlysOhhAEgd0KR7ATR4tSwBu+r2A8js/X8KW4Ed2FkJd50L%0AucPlA97DHAbdbbFYDJFIJN3LoGNotVqo1Zl3BGMm8XazBBxscAIANEY9tn69C5IkYcToYcgvzEv6%0AmjQaDWYfPx3rP/gMmz4vx5yCHHgOH0WgvgnmotwOn8cMIHWFASClhCRJrUvAA2AEjMLe8jSQyaUA%0AWALuDkmSUFNTA6fTme6lUAccDgeKi4uTvk9tsPDG98t1dQpI8wkgOfjg83IAwJy5M1K2rjnzZmL9%0AB5/hy8+24KTLvxsPAJ2dPscaLxe7u8gUUvZiAEgpEQtHIEbkPSpai2lAjIBR2BKzAJuPg2MJuGtK%0A8FdYWAiTycQgI4NIkgS/34/a2loAQElJSZpXlJk8DXK2TAmeOpLY/1fgwKYX5PEvyTj9oyPKPsDN%0AX2yF/v9dCaC5CaUjljwlA+iFJIoQ+ng2MQ0+DAApJZTzc9V6HdQ6bXMTSOFAygA6E2NgIr4gP0Q7%0AEYvFEsFfXl7yy2DUd0ajPNi8trYWhYWFLAe3wxPPlin75zqizOFTWYzY9e1eAMBxKcwAjp80Glab%0ABR63F0fdcpDaVQbQ4lBOAxHhc/m73NdI2Ye/zSglmodAmxCLxhL7UGwDIgOozAJ0QWsyAIIASBIi%0APs4C7Iiy589kMqV5JdQZ5b8P92i2FQmGEfQFAQDWvM73ACrBV8XRBoiiiGEjhqKwKD9la1Or1YkA%0A8+vdBwAAIacHsXDH/x1VanVinqGHZWBqBwNASomWHcCeBjckUYJao4bFYU7zyrqmZAB9Th+ikVji%0ASDg2gnSNZd/Mxv8+HVO6ZbV6LfRmQ4ePi4UjCLnkZpGvvt0NAJh9woyUr2/G7Cnya5Z/A41JXl+g%0AwdXpc6xsBKFOMACklIi00wBiK7APiBKqwWKE1qADIH9z1saPsuM+QKLBS8mSWfNsnQbKgXgHsNZs%0AxMaN5QCA4+ambv+fYuZxUwEAWzZth1E5Eq6+i32AiWHQDACprcz/bUwDUqsZgIkGkMzf/wfIWZJW%0AncDMABINeokGkK7Kv/H9zLocK3Zs3wMAmH186gPAiVPGQqvToqnBiZheK6+ly05gngZCHWMASCkR%0AdstHp+lt5hYNII70LaiHEvsA61zQWeQMIEfB9N7VV1+NCy64IN3L6LOTTz4ZgiBAEATodDqMHj0a%0Ay5cvRygUSvfSqI+UIMnaRQOIP55184kiYrEYikoKMKS0OOXr0xv0mDx1PACg2il/qe6qE1h5L0pw%0AS9QSA0BKCeXs3JbnAA+EIdCKVqeB2OSN8yE3zwMm4Ec/+hGqq6uxd+9e/OEPf8Djjz+Oe+65J93L%0Aoj5KlIC7GAKtZN0q6xoANJdm+8P0+D7AnQcqW62lI83DoJkBpLYYAFJKKMGSzmYeUMfAKVplAJU9%0AgAwAk+Lkk0/Gz372M9x6663Izc1FcXFxmwDK6XTiuuuuQ1FREQwGA6ZMmYL//ve/ifvXrFmDyZMn%0AQ6/XY8SIEXjooYdaPX/EiBH47W9/i6VLl8JisWD48OF47bXXUFdXh/PPPx8WiwVTp07Fpk2bWj1v%0Aw4YNOOmkk2A0GlFWVoaf/exn8Pla/3c3mUwoLi7GsGHDcPHFF+OMM87Au+++m7i/oaEB3/ve91Ba%0AWgqTyYSpU6di1apVPf472LlzJ0488UQYDAZMmjQJ7733HgRBwKuvvpp4TFVVFS6//HLk5OQgLy8P%0A559/Pg4ePNjN/xLUUnMJuHszAL/eLZ9upDRn9IeZx8mvtWHzdgDyZ1I0FO7w8VbuAaROMACkpBOj%0AMUT98jgFnc084PYAAs0Dq111Luhs8QDQwwAwWf7xj3/AbDZj48aN+MMf/oD77rsPa9euBQCIoojF%0Aixdjw4YNeP755/Htt9/i97//fWJu3ebNm3HZZZfhf/7nf/D111/jnnvuwV133YWVK1e2eo1HHnkE%0ACxYswJYtW3DOOedgyZIlWLp0Ka688kp89dVXGDNmDJYuXQpJkgAAX3/9Nc4880xcdNFF2LZtG1av%0AXo1PPvkEP/nJTzp8H1u3bsWnn34KrVabuC0YDGL27Nn473//i+3bt+O6667DkiVLsHHjxh79HVxw%0AwQUwmUzYuHEjnnrqKdxxxx2tnu/3+3HKKafAYrFg/fr1+OSTT2CxWHDWWWchHO44KKD2dacEHA2F%0AE18EP920DQAwIw0ZwG+/3dPcCdxJFlB5L+wCpvYMmADwiSeewMiRI2EwGDB79mx8/PHHHT72o48+%0ASuzTafmzc+fOVo9bs2YNJk2aBL1ej0mTJuGVV15J9dvICkqgpNKoodbr4KodOKeAKFpmAPXW5gBQ%0ACRaob6ZNm4Zf//rXGDt2LJYuXYrjjjsO77//PgDgvffewxdffIGXX34ZZ5xxBkaNGoVzzz0Xixcv%0ABgA8/PDDOO2003DXXXdh3LhxuPrqq/GTn/wEf/zjH1u9xtlnn43rr78eY8eOxd133w2Px4M5c+bg%0A0ksvxbhx43Dbbbdhx44dOHr0KADgj3/8I6644grcfPPNGDt2LObPn48///nPeO655xAMBhPXfeKJ%0AJ2CxWKDX6zFjxgzU1dXhl7/8ZeL+oUOH4pZbbsGMGTMwatQo/PSnP8WZZ56Jf/3rX93+O3j33Xex%0Ab98+PPfcc5g+fTpOPPFE3H///a2e/+KLL0KlUuHpp5/G1KlTMXHiRDz77LOoqKjARx99lJz/UFmk%0AO00gSrAlGHSorW+C0WTEuImj+mN5AIC8/BwMGzEUABDWqFutqT1KBtDn9CEWP5mJSDEgAsDVq1fj%0A5ptvxh133IEtW7Zg4cKFWLx4MSoqKjp93q5du1BdXZ34GTt2bOK+zz77DJdffjmWLFmCrVu3YsmS%0AJbjsssvafEunngu3KP8GPQFE48NKbfmdl1YyiS2/uQtYEz8NRIqJicwm9c20adNa/bmkpCRxTFl5%0AeTlKS0sxbty4dp+7Y8cOLFiwoNVtCxYswJ49exCLxdp9jaKiIgDA1KlT29ymvO7mzZuxcuVKWCyW%0AxM+ZZ54JURRx4MCBxPO+//3vo7y8HJ999hkuu+wy/PCHP8TFF1+cuD8Wi+H+++/HtGnTkJeXB4vF%0AgnfffbfN51Vnfwe7du1CWVkZioubmwuOP/74Vo/fvHkz9u7dC6vVmlhvbm4ugsEg9u3b1+7fHbVP%0AEsVEmbSzY+CUYMsf/yI4beYkaDT9e6CWknGs9cRPBOmkEcRoM0EVDxS9Td7UL44GlAFxFNzDDz+M%0Aa665Btdeey0AYMWKFXjnnXfw5JNP4oEHHujweYWFhXA4HO3et2LFCpxxxhlYvnw5AGD58uVYt24d%0AVqxY0Wa/DvVMqEUDiFL+teRYoNFpO3taRlGC1Wg4gpAvCK3FhIjXj5DbB63ZmObVDXwtS6aAPHpH%0AFEUAzUeWdUSSpDZz2trLzLZ8DeXx7d2mvK4oirj++uvxs5/9rM21hg0blvj/7XY7xowZAwB4/vnn%0AMXnyZDzzzDO45pprAAAPPfQQHnnkEaxYsQJTp06F2WzGzTff3KYs29nfQXvv8ViiKGL27Nn45z//%0A2ea+goKCTp9LrfndfojRGCAIicaJ9ijB1pFG+f/OmD25X9bX0ozZk/H6v9/GrkNVKB5WBn8nGUBB%0AEGDNtcJV64Sn0TOg9mFT6mV8BjAcDmPz5s1YtGhRq9sXLVqEDRs2dPrcmTNnoqSkBKeddho+/PDD%0AVvd99tlnba555plndnlN6lq4nQaQgdQBDAAarSZxdmarfYBsBEm5adOm4fDhw9i9e3e790+aNAmf%0AfPJJq9s2bNiAcePG9el821mzZuGbb77BmDFj2vzodLp2n6PVanH77bfjzjvvhN8vjwn6+OOPcf75%0A5+PKK6/E9OnTMWrUKOzZs6dHa5kwYQIqKioS5WkA+PLLL9usd8+ePSgsLGyzXrt9YP3vLd2U8q/Z%0AboZa0/G/ISXY+mbfIQD9u/9Pobzmpq/lLU1dDYNONILwODg6RsYHgPX19fKspXi5RlFUVISampp2%0An1NSUoKnnnoKa9aswcsvv4zx48fjtNNOw/r16xOPqamp6dE1ASAUCsHtdrf6obaUPYB6qxnOo/KH%0Ak6MoJ51L6pWO9gFSan3nO9/BSSedhIsvvhhr167FgQMH8NZbb+Htt98GAPziF7/A+++/j9/85jfY%0AvXs3/vGPf+Cxxx7DLbfc0qfXve222/DZZ5/hxz/+McrLy7Fnzx68/vrr+OlPf9rp86644goIgoAn%0AnngCADBmzBisXbsWGzZswI4dO3D99dd3+rnSnjPOOAOjR4/GVVddhW3btuHTTz9NNIEomcHvf//7%0AyM/Px/nnn4+PP/4YBw4cwLp163DTTTfh8OHDvfgbyF7Np4B0bwTMN3sPQhAETJs5KdVLa2PUmOGw%0A2iw4WC1vF4h4A4gGO55DyVmA1JGMDwAV7ZV8OiqRjB8/Hj/60Y8wa9YszJs3D0888QTOOecc/OlP%0Af+r1NQHggQcegN1uT/yUlZX18t0Mbi0zgE018QCweOAFgO12AjMD2C/WrFmDOXPm4Hvf+x4mTZqE%0AW2+9NbG/b9asWXjppZfw4osvYsqUKbj77rtx33334eqrr+7Ta06bNg3r1q3Dnj17sHDhQsycORN3%0A3XUXSkpKOn2eTqfDT37yE/zhD3+A1+vFXXfdhVmzZuHMM8/EySefjOLi4h4PwVar1Xj11Vfh9Xox%0AZ84cXHvttbjzzjsBAAaD3P1pMpmwfv16DBs2DBdddBEmTpyIH/7whwgEArDZBs5+20zg7sYMwGgw%0AlBgGX93kxOhxI2C1WfplfS2pVCpMnzUZwUgEEZX8+0o5naQ9ynYWd33n5wZT9sn4PYD5+flQq9Vt%0AvkHX1ta2yeB1Zu7cuXj++ecTfy4uLu7xNZcvX45ly5Yl/ux2uxkEtqNlADg4MoBOlBXL/51DzAD2%0ASssRLe11qLacbQcAubm5+Pvf/97h9S6++OJWjRfHam8W3rH7BEeMGNHmtjlz5rSa6Xesjrprb7/9%0Adtx+++2JPx/7frpznWOfM2HChFal7k8//RQAEvsPAflz7B//+Eenr0VdU8akdDYCRsn+hSAhEI6k%0AJfunmHHcVHzy0UY0+PwoNhrhr2+Ctaz9311KQxsDQDpWxmcAdTodZs+enZiPpVi7di3mz5/f7ets%0A2bKl1Tf5efPmtbnmu+++2+k19Xo9bDZbqx9qq2UTiDOeAcwZwBlAZ62zRQaQnXTUP1555RWsXbsW%0ABw8exHvvvYfrrrsOCxYswOjRo9O9tEGnuQTc8We6cuzaUbccLE6f1f8NIAql+WTP4SMAusgAttjK%0AQtRSxmcAAWDZsmVYsmQJjjvuOMybNw9PPfUUKioqcMMNNwCQM3NVVVV47rnnAMgdviNGjMDkyZMR%0ADofx/PPPY82aNVizZk3imjfddBNOOukkPPjggzj//PPx2muv4b333muzuZx6JhaOIBaUux11FiOc%0A8SYQR1FuGlfVO0rQ6qxpgp4lYOpnHo8Ht956KyorK5Gfn4/TTz+9zYknlBzdCQCVDOCeCjnomjYz%0AfQHglBkToVarsbeyGgvHju60EUQJAF3MANIxBkQAePnll6OhoQH33XcfqqurMWXKFLz55psYPnw4%0AAKC6urrVjK1wOIxbbrkFVVVVMBqNmDx5Mt544w2cffbZicfMnz8fL774Iu68807cddddGD16NFav%0AXo0TTjih39/fYKI0Saj1Wvj9YcQiUQgqFewFAy9bquxbbKpphDY+CzDsDUASRQiqjE+e0wC3dOlS%0ALF26NN3LyAqubpxXrgSAFbX1sNosGDlmWIePTTWTyYjxk8bgSE09AHQ6CkYpAXsbPRBjMaj60ClP%0Ag8uACAAB4MYbb8SNN97Y7n3HHgF166234tZbb+3ympdccgkuueSSZCyP4hL7/1qUf+0F9gH5oeOI%0Az8wK+UOIARBUKkiiiLDXD30aNn8TUfJJkpTYH9fZcZVKAHikyYmpMyZCleYvgTOOm4J//99rAICo%0AP4iIPwht/Hi4liwOM1QaNcRoDJ4GzgKkZkxjUFKF2msAGYD7/wBAa9AlhsI6a5zQWeNZQJaBiQaN%0AoDeAcEDetqJky44VCQQR8QUAANWNTkxNYwOIYvqsyQhHo3DFjyns6EQQQaWCLY+dwNQWA0BKqnCL%0ABpCmmkYAA7MDWKHsA2w62ggdZwESDTpK+ddkN0Orb/+0IqXJwhkIIBSNprUDWKE0oRw62p0ysBIA%0AcnYtNWMASEnVqgR81AlgYHYAKxzFcvOKs6aJswCJBiGlO7bz8q+cXauolYOtTAgAS4YWoaAwD4cb%0A5C/anTeCOAAArk66hSn7MACkpFJKwHq7BU4lAziAA8BEBrBFABhiAEg0aLgSAaCjw8coI2CqGpwY%0AMXoY7I70N7UJgoBpsybjSKMTQFejYJgBpLYYAFJShZzyjCy93ZLIAA7kErCydmdNI/R2ufEj5OIs%0AQKLBwh0PnDrrAE4EgI1NGZH9U0ybOQlHmpwA5CaVYwebK+z5nAVIbTEApKSRRDFRHtWYDYnZWjkD%0AOADMKZFLwE01TdDb5YaQkItnahINFq7azkvAkiQlsmuHG5rSOgD6WNNnT0ZNkwuiJMlH1cUbVY7F%0AYdDUHgaAlDRhrz8xI8/njQ+DNupgtJnSvLLeU0rA7noXtGYjADkD2NE3baL2PPHEExg5ciQMBgNm%0Az56Njz/+ON1LojhXFxnAsNuHWCiMmCiixunKqAzgpKnjIQlAnUv+sh3ooBGEx8FRexgAUtIopVGd%0AzZz4UHUU5UAQhDSuqm/MDgs0Oi0kUUIgHAUAiOEoooFQmldGA8Xq1atx880344477sCWLVuwcOFC%0ALF68uNXwekofdxd7AJXyb43TBZ1Bj9HjRvTTyrpmMOgxYfLYFvsA228EUYJbv9uPSCjSX8ujDMcA%0AkJIm5JQDQL3dgqbEGcAD7wi4lgRBSGQBXXXuxIkgLANTdz388MO45pprcO2112LixIlYsWIFysrK%0A8OSTT6Z7aVkvFonC0yR/btkL288AKkHV4YYmTJk+ARpNZp2fMG3W5MQ+wI5GwRjMBuiMOgDMAlIz%0ABoCUNEoGUG+3oPFIAwAgd8jADgCB5n2AbATJHJIkQRJj6fnpQfk/HA5j8+bNWLRoUavbFy1ahA0b%0ANiT7r4V6yN3gBiQJaq0GJru53cc0dwA3YdqszCn/KqbNnIQqJQPYwSgYQRBYBqY2MuurDA1oYSUA%0AdFjR+MUBAEDOkLx0LikplE7gppomjCiwwFtVm8h2UppIIpq2b0nLS+dMmQkI3TvasL6+HrFYDEVF%0ARa1uLyoqQk1NTSqWRz3gajEDsKOtKi07gM+amTkNIIrpsybjL43yGv11cidwe+/Flm9DfWUd3HUc%0ABUMyZgApaYKu5hEwiQxgySDIACZmATa26ARmAEjdd+wv5I5+SVP/Uvb/ddQAIsZEBBqcAOQScCY1%0AgCiGlBYjqtUgJooQwxGEPf52H6ecAeys7XhgNGUXZgApaZQMoNZiSswAzB0EGUDlPTQeaWhRAuYe%0AwLQSVHImLk2v3V35+flQq9Vtsn21tbVtsoLU/5RmtY5GwAQbXYAowR8Kw5RrR15+5o20EgQBU2ZM%0ARK3LjZIcBwL1TdDb2pazEzNN45/NRMwAUlJIopg4ISMUESGJIjQ6Lay51jSvrO9yhyoBYGPig5Ul%0A4PQSBAGCSp2enx5k7nQ6HWbPno21a9e2un3t2rWYP39+sv9aqIcSMwDj2bFjKeXfI41NmDE788q/%0AiqmzWuwD7KATWDmRSTmhiYgBICVF2O0DJAmCWg1XvKsud0guBNXA/ydmL3BApVEjFokiFJNvC7k5%0AC5C6Z9myZXj66afx97//HTt27MDPf/5zVFRU4IYbbkj30rJe4hSQ/M47gKsanZg+e0p/LavHps+a%0AjKoGZR9gBwEgM4B0DJaAKSmCiQ5gM5qq5Q+g3JKBX/4FAJVahZziHDQcrofH5QMEAVI0hogvAJ1l%0A4A65pv5x+eWXo6GhAffddx+qq6sxZcoUvPnmmxg+fHi6l5b1lHFVjiJHu/f7auVs2eGGJnw3g04A%0AOdbkaRPwmFPOZrqq6tp9jBIAehrciIYj0Oi0/bY+ykwDPz1DGSHccgRM9eAZAaPIG5oPAGiqcUJn%0AjZeB2QhC3XTjjTfi4MGDCIVC2Lx5M0466aR0LynriTERrlongI7nlXqq5WCqwe/HmPEj+2tpPWYw%0A6KHLtQEAwk43JFFs8xiTzZSYBaiUvim7MQCkpGieAWhNdADnDJIMINCyEaS+uRHEyUYQooHKXe+C%0AGBOh0qhhzbO1uT8aCkP0yyf+OMqKMm4A9LFGTh6DYDgCQQICjW1HvQiC0GKkFfcBEgNAShIlGBps%0AQ6AVSiNIQ1UD9A4OgyYa6FqWf1Xqtr8Klf1/TV4fJk6f2K9r642pMyfhsDIPsLb9AI/7AKklBoCU%0AFEGn/I1TazUnyiqDYQSMovUomPgsQGYAiQYsJQuWU9T+aBelmeJwYxOmZ3AHsGL6rCmJRhDPkc73%0AAbITmAAGgJQkwXjJISIBkihBa9DBMghGwCjy4gGg82gTdPFRMMEmTtQnGqicynnlHQyrb6qUZzdW%0ANTRhegY3gCiGlhWjKSSXrOsOVLX7GGWoPTOABDAApCSIBkOIBuQPHq9X/r+5JbmD6qQDS64VWoMO%0AkighIsrviwEg0cDVVB3PAHbQANJYIQeAEa0GNnvmf5kVBAHmIvm9hNvZAwi0ONbyKDOAxACQkkAJ%0AhLQWI5oG0QkgLQmCkMgCenxBAEDEG0AsFEnnsoiol5xH43sAi9uWgCVJguSVj1RzlA2cE1tKJ40C%0AAGglKfGlvKXmYdBNnGNKDACp75TyryHHhvrD8t6TvNL8dC4pJZRGEGetCxqjHgCzgEQDVSID2E4J%0AOOzxQwMBMVHE6Onj+3tpvTZl1hTUu+XmNF87jSCO+IknIX8IQW+gP5dGGYgBIPWZEgQZcmyoq5AD%0AwPyygnQuKSWUrGZDVQMMufLJAQwAiQaegMePYDyT72inCcRTUw8AOOp0YcZxU/t1bX0xedp4HGmS%0AM5s1ew61uV9r0MGSI08xULqgKXsxAKQ+U4IgfY4NDYezIAA8XAdDjjw3jAEg0cCjBD+WHAt0Bl2b%0A+yu/2QsAOOrxYviosn5dW18YjQb443uvj+6taPcxzaNgGABmOwaA1GdKCVjQ6xDwBABBSJycMZgU%0ADCsEANQfrochPnU/2MFmayLKXMoIGEcHDSANB48AACSjHqoBdp65OR7gddQIYlcaQarZCJLtBta/%0AbMpIShbMH5AbIhxFDmj1g++cyfzSfEAQ4Hf5IOiVPYA8Uok6t379epx33nkYMmQIBEHAq6++mu4l%0AZb3ECJh2GkAAAPH9cY6y4v5aUtIMnTgaAGCCADEWa3O/MqC/kQFg1mMASH0SCQQRC4YBAE6n3DWX%0AXzr4yr+AvH9G2UTtD8jvmRlA6orP58P06dPx2GOPpXspFNdZA0gsFIE5fuzbqJkT+nVdyTB17nT4%0AgiGoVSo0VR5tc79SnWk4XN/fS6MMk9mHG1LGUwIgrdWEuvgHymDc/6fILyuA82gTmhp9AIBoIIRo%0AMASNQZ/mlVGmWrx4MRYvXpzuZVALiRJwOw0glTv2QSUIaPT68J05A6cBRDG0rATrPR6MNuixd/M3%0AyBsxpNX9SgDYWMUAMNsxAKQ+adkBXL9D/rY5mAPAgmEF2LtpNxqONKDQYkTEG0CwyQ1LyeB9z5lI%0AkiSIkWhaXlul1QyqIefZqLFKOa+87bzSg1t3wQigKRSCyWzq55X1nSAIiMUbW2r3H25zf158nJXf%0A7UfA44fROvDeIyUHA0Dqk1DLGYCV3wAY3AFgfrwRpK6yDsMmFckBYCMDwP4mRqLY9PDzaXnt45Zd%0ACbVu8O1xzRYhfxCeRvkc7/x25pU6K2tg1Oigsg3cwMhRVgw4/ZDcvjb36Yx6WPNs8DS40VDVgNIJ%0AA/d9Ut9wDyD1SfMpICZ4GuT/fzAHgAVl8U7gitrmUTDcB0g0YNTHt6pYciwwWIxt7lcH5Wa2wjHD%0A+nVdyTRm9iQAgEOnRzgUbnO/MtS+gWXgrMYMIPVJoEHugg3F5GOFLLlWGMyGdC4ppfLL5IyBz+mD%0A2iT/8gg2shO4v6m0Ghy37Mq0vTYNXErzQ3unFTkbnMiL/+960twZ/bmspBo3cyI+fedz6LUa7Ny0%0AHdMWzGp1f97QfBzadoABYJbjJxn1miSKiQDQ45W/ZbZXUhlMdEY97IUOuGqdCMaD3kC9M72LykKC%0AILAMS72iHFfZ3rSCbZ9shl6lgi8cRtExzRMDiVqjgSsSQaFGg31bdrQTAMoZwMbDDelYHmUIBoDU%0Aa0GnB1IsBpVGjfr4XC1lWPJgll9WAFetEx6PfNh6oNEFSRQhDLCBsdQ/vF4v9u7dm/jzgQMHUF5e%0AjtzcXAwbNnDLjANVQ6WSAWwbAFZ+sw9jVFoEBAz4Rh+13QyERbgPdzIKhhnArMbfWNRrgTonAMCQ%0A58DRg/KHTOHIgTc4tacK4nscG2qaoNJqIMVEBJs8aV4VZapNmzZh5syZmDlzJgBg2bJlmDlzJu6+%0A++40ryw7KRnA9krAwTr5i6ypsP0TQgaSojHDAQDacAyiKLa6T3nvjdWNEGNim+dSdmAASL0WqJc/%0ALI35DtQeqAEAFGVBAJg/XM5y1lbWwZjnAAAE6niuJrXv5JNPhiRJbX5WrlyZ7qVlnVg0lhgCfWyz%0Amt/nhyM+AHrYtHH9vrZkGztnCgCgNMeOPTv3t7rPXuCAWqtBLBKFq457mLMVA0DqNWXvm9pkhN/t%0Ah6ASsqIEXDRCDnJrD9TAmG8HAPi5D5Ao4zXFM15agw62PGur+7Z+uQ1DchwAgLIpY9OwuuSyFuch%0AHItBr9Vi2yebW92nUquQGz8FhQOhs9eACQCfeOIJjBw5EgaDAbNnz8bHH3/c4WNffvllnHHGGSgo%0AKIDNZsO8efPwzjvvtHrMypUrIQhCm59gMJjqtzJoKEFPICyfN5k3NL/fzgCWJAkVBw9jw/ovUb5p%0AOyoPVUGSpH557YJhBVCpVQh4AhCMcsegkg0losyV6AAemtdmz+6uL7ZDpVIhEItBNwiGIwuCgLBO%0AzmjW7DrY5n7uA6QB0QSyevVq3HzzzXjiiSewYMEC/O1vf8PixYvx7bfftruJev369TjjjDPwu9/9%0ADg6HA88++yzOO+88bNy4MbEPBwBsNht27drV6rkGw+AdYZJMkigmxp80NcnDRvtj/5+zyYWnH/8n%0A3vnvBzhaXdfqvtHjRuLcC8/A5UsugMVqTtkaNDot8ssKUHvwKAIh+TQKdgITZb5EB3A7s0obDlQB%0Aw4cBgyD4UziGFSN6oBqiywdRFKFqEfQq+wDrKuo6ejoNcgMiA/jwww/jmmuuwbXXXouJEydixYoV%0AKCsrw5NPPtnu41esWIFbb70Vc+bMwdixY/G73/0OY8eOxX/+859WjxMEAcXFxa1+qHuCTW5IMREq%0ArQZH46MEikYUpez1JEnCqpUv45yTrsBz/7saR6vroNFqMHrcSJQNHwqtTot9uw/g0QefwkWLrsbH%0AH3yesrUAQNGoEgBAQ4MXgDwLUIzFUvqaRNQ39R3MAPR6fDDGxzqVjB/R38tKmeHxvYxDHXbs+nZv%0Aq/sKR8qf17UHa/p9XZQZMj4ADIfD2Lx5MxYtWtTq9kWLFmHDhg3duoYoivB4PMjNbd3Z5fV6MXz4%0AcJSWluLcc8/Fli1bkrbuwU7JeBnzHKiNdwCnqgEkFAzhjp/fjwd+/Sg8bi/GThiFFU/9Fp9+/QZe%0AWbsSb6x/AR9uegW//v0vUTpsCGqO1OLHP7gND93/ZMrKwsXx93q0og4qnRaSKPFEEKIM19DBDMBN%0AG8sxokCejVcyYWS/rytVbKXy59TQXAc2bfiq1X2JvcyHaiGJ7ATORhkfANbX1yMWi6GoqHV2qaio%0ACDU13fvm8tBDD8Hn8+Gyyy5L3DZhwgSsXLkSr7/+OlatWgWDwYAFCxZgz549HV4nFArB7Xa3+slW%0ASgCoz7El9pCkIgD0enz40RXL8N9X1kKtVuPWX/8UL735NE49cyGMxuZyvc1uxcXfOxf/fufvWHLN%0ApQCAfzz1Iu665feIRqNJX1fRaDkDWLO/BqZ8BwCWgYkymRgTUXeoFkDbeaVbPt2CPKsFkiTBXDJ4%0AhtnrrCZEBEClUuHg1t2t7ssdkgu1VoNIMIymo870LJDSKuMDQMWxQzklSerWoM5Vq1bhnnvuwerV%0Aq1FY2Pw/+rlz5+LKK6/E9OnTsXDhQrz00ksYN24c/vKXv3R4rQceeAB2uz3xU1ZW1vs3NMApDSAx%0AtRqSKMFkM8GSa+38ST0UCoZw07W3o3zzdlhtFjz53B9x5Q8vgVqt7vA5JpMRv7z7J/jNn34FtVqN%0A1//9Nu5c9kCbOVh9pWQAXbVOaB3y+2YASJS5mqobEQlFoNFpkTskr9V9NbsPAgBEg27QnTBjjM80%0ADNY1tvoyrFKrUTBMzoSyDJydMj4AzM/Ph1qtbpPtq62tbZMVPNbq1atxzTXX4KWXXsLpp5/e6WNV%0AKhXmzJnTaQZw+fLlcLlciZ/Kysruv5FBxl8rz9LyBeIHp48sTurk/Fgshlt/eh++/LwcZosJ//vC%0Aw5h74uxuP//8Sxfj4b/eB41GjTdfew+PP/T3pK0NAAwWI+yFDgBARJLft7+uMamvQUTJU3OgGgBQ%0AOKIQKnXzr76G+iYYIvL+3ZwBfPxbR4riexpLHQ58s3Vnq/sKlTLwwbanhdDgl/EBoE6nw+zZs7F2%0A7dpWt69duxbz58/v8HmrVq3C1VdfjRdeeAHnnHNOl68jSRLKy8tRUlLS4WP0ej1sNlurn2wUC0UQ%0AjJ8BXHdULoMXJ7n8+8TDz+LDdz+BTq/DX555AJOmju/xNU5ZdCLu+t0vAAD/+9j/4dWX3kzqGovj%0AZWBv/BxkXw0DQKJMdTQxrL71Z/wXG77CmGK5OpQ3qrTf15Vq9jL5s3lMSSE+Xfdlq/uUxr3aAwwA%0As1HGB4CAfHTS008/jb///e/YsWMHfv7zn6OiogI33HADADkzt3Tp0sTjV61ahaVLl+Khhx7C3Llz%0AUVNTg5qaGrhczRPP7733XrzzzjvYv38/ysvLcc0116C8vDxxTeqYr1bu+tVaTTi89wgAYMj45H1w%0Arnt/A/73sf8DANz3x9tw3NwZvb7WhZefg+t+Kv/buP/OR7B7575kLBEAUBzvBD5a4wQAhN1eRAKc%0AI0mUiY7ulwPA4lGtv6x+8fEmjCyUS6HWstRNMkgXc0k+JAGwGY349ottre5TOoGPsgSclQZEAHj5%0A5ZdjxYoVuO+++zBjxgysX78eb775JoYPl886rK6uRkVFReLxf/vb3xCNRvHjH/8YJSUliZ+bbrop%0A8Rin04nrrrsOEydOxKJFi1BVVYX169fj+OOP7/f3N9D4auQA0FSQmygdDB2XnADwyOEa3H7z/QCA%0AK66+CGef33npvjtuXPYDnHjyCQiFwvjljffA7w/0+ZpAcwB4ZF81DDlyNlj5uyEC5H3Dc+bMgdVq%0ARWFhIS644II2s0epfyQygC0CQEmSULF9L7QaNSStOvG/48FEpVHDUCDvA5ScXrhdzeeWKyXgppom%0AhAOhtKyP0mdABIAAcOONN+LgwYMIhULYvHkzTjrppMR9K1euxEcffZT480cffdTl2ZuPPPIIDh06%0AhFAohNraWrzzzjuYN29eP76jgUsJckSdFmJMhNlhga3A3ufriqKIu37xADxuL6bNnIRf3HFjn68J%0AyPs7f/vw7SgsyseBfRV48Nd/Tsp1h4wbCkCeLWaIdwL7qjlVn5qtW7cOP/7xj/H5559j7dq1iEaj%0AWLRoEXw+X7qXllW8TV54Gz2AIKBweHOWb/eOfSgw6AEAjhFDkrqPOZPkjZa/oI8pLsTnn2xK3G62%0Am+XmPUlCXUVtupZHaTJgAkDKHL4aOcjxxPe+DR1fmpQPzn8+uwZffl4Oo8mIBx69E9okduPl5jnw%0AwKN3QhAEvPLSm/j4w74PijY7LHAU5wCShLAgdyYzA0gtvf3227j66qsxefJkTJ8+Hc8++ywqKiqw%0AefPmrp9MSaNk/3JLcqEz6hO3f/LRRowpkQNCx/DB1wCisJbK77G9fYCFI5QyMPcBZhsGgNQjsXBz%0AA0j1Efn8WyUT1hcH9lXgzw8+BQC45c4bUTa879c81px5M3HlDy8BANz7qz/B4/b2+ZqlE+RRQE6X%0AHwADwP4iSRLCwXBafvoyXFzZh3zsUHpKraPxDuBjZ5V++tFGjC6SG0CUIGkwsgwthASg0G7D119s%0AbfVvWGkEObqvOk2ro3QZEGcBU+ZQxr9oLSYcLo83gPRx/58oirj3V39EKBTG/O8cj0uuOK/P6+zI%0AT355Lda9vwEVB6vw0P1P4J4Hb+3T9YaOL8P2j7ah6mAdRhrjjSD+ILQmnimdSpFQBH+49Ldpee1b%0A/3UndAZdj58nSRKWLVuGE088EVOmTEnByqgjR+Ndri33/3ncXtQfqIJp1kwIWg1MhTnpWl7KaQw6%0AGAtyEKxrgkOlwZ5d+zFuwmgAQMlY+cv2kT1V6VwipQEzgNQjSobLkGeH82g8Azi2b9m6V1a/ia++%0A2AaD0YC7f/eLlO7DMRoNuPePtwEAXn7xDWz58us+XU/JAB7efQR6NoJQJ37yk59g27ZtWLVqVbqX%0AknWO7pezW0rjFgB89vEmjCqSu39tZUUQVIP716F9mBz8ji0pwkdrm49RVRr4jh6oQSQUScvaKD2Y%0AAaQeUfb/RVTynre80nwYzL3PdjXUNeLh3z0JAPjJL36IIaVdzxOURBGxYABiNAIpJg9wFTQaqDRa%0AqPWGLj/IZx8/HRf9zzl4+cU38Ns7H8bqN/4XGk3v/qdQOKIIGp0WQW8AWpsFoSY3fDX1cIxKfgmb%0Ammn1Wtz6rzvT9to99dOf/hSvv/461q9fj9LSwTdrLpMFvQHUV8pnAJeMad7n98mHn2PCEPnzZjCX%0AfxW2smIc3bwDE4aW4F/vfYrrfrpEvr3ADkuOBd4mL2r2HUHZpOFpXin1FwaA1CPeeJeryy3Pu+vr%0A+JeHH/grPG4vJk4Zhyt+cHGHj4sGA4i4mhB2OxELBAB0sA9LUEFjMkNrtUHvyINK136p7uZfXY8P%0A3vkEe3bux6qVL2PJtZe1+7iuqDVqlIwdgspvDiEQk9ekBMmUOoIg9KoM298kScJPf/pTvPLKK/jo%0Ao48wcuTIdC8p61TtOgwAyCnJhdlhAQBEo1F8/MFnuPv8swEA9pGDtwFEYRteAgjAkFwHqvYcQt3R%0ABhQU5UEQBAwZV4rdG3eiavdhBoBZZHDnvCmpIv5gogHk0H55ZEBfPiy2fPk1/rPmHQiCgDvvX9Ym%0ACydJEsKuJrj37oB79zcIHD2CWMAPQIKgVkNtNEFjsUJjsUJtMEJQqQFJRNTnQaCmCs6d2+A5sBsR%0An6fNazty7LjptusAAE888ixqj/Y+aCuND8FuaJBHe3gO1/apUYAGjx//+Md4/vnn8cILL8BqtSaG%0A0gcCyZlFSV2r3CHPiFW2awBA+abtcGi0MOl1UBt0MBfldfT0QUNj1MNcnA8AmFg6BOve/zRx39D4%0AZ1jVzsNpWRulBwNA6jZPpbyR2pBnR2X8g2L41BG9ulYsFsMDd68AAFx4+dmYOmNiq/sjHjfce76F%0A99A+RP0+QBCgtdphLh0B+4SpcEyaAfvYSbCNGg/bqPGwj5sMx+QZsI+bDNPQYdCYLYnrePbtgnvf%0ALvk6LVx4+dmYNnMSfF4//vTbx3v1PgBgaPwXy6Hd1RDUakT9QQQb3b2+Hg0eTz75JFwuF04++eRW%0AQ+lXr16d7qVljapd8pntpROHJW577+31mFQmb9Owjxgy6Pf/KZRM56SyIa33ASoB4G4GgNkkO/7V%0AU1J4DssBoGAyQYzGYM23Iaekd+Ms/v3Cf7Dz272w2iz42a3XJW4XI2F4Du6F58BuxIIBCGo1DIXF%0AcEyYCuvIsdDn5kOt07fbKCIIAtQGIwx5hbCNngD7+CnQ5xYAgoCozwP33h3wVR2CGIsCkAdE3/Hb%0An0OlUuHt1z/A55/0bjabkgWtraiFMd5JqPxdUXZrbyC9JEm4+uqr0720rCDGxEQJWMkASpKED975%0AGJPK5GDIPjJ79uvaR8jvdWJpCTZ+uhl+nzy+qmTMUEAQ4K5zwdvUtmJCgxMDQOo2JQPo9MpHBg2f%0AMrJXHbtNjU785Y9PAwB+esu1yM1zQJIkhJoa4Nr9DSJuJwAB+vxC2MdPham4FCptz/d7qfUGmEuH%0Awz5+KnQOOVANNdTBvftbRLxyhm7ilHH4n6UXAAB+d/cKhEPhHr+O2W5OzBeLqOQytqeCZ2sSpVtd%0ARS3CgTB0Rj0Khsnz/r79ehdc9U6MLJTLofYRg3//n8IytAAqrQY2oxGFFktiIL7epEfhcPnvRwmY%0AafBjAEjdEgtH4DsqjzepOCB31I2Y1rsN7X/+w//C7fJg/KQxuOT750ESY/BVHoCv8gCkWAxqowm2%0AcZNgHjIMql5257ak1ulgGTYK1lHjoNLp5Szj/t3wVx+GJEn48S+uQV5BLg7uq8D/PfOvXr3GyOmj%0AAAB19fJwaXclM4BE6XY4vv9v6PhSqNTyr7v33/4YE4YWQ61SwZBrh95uSecS+5VKrYZtmDwKZ1LZ%0AELz1+vuJ+5R5rlU7K9OyNup/DACpW7xVtYAkQWc1o2KXPDC0N/v/tm/dgZdffAMAsPy+myBEo3Dv%0A2YGwUx4wbSwaAtuYidAYjElbu0JrscE+dhL0ufI3/2BdDTwHdsNs0mPZ7TcAAP725+dQXdXz4G1E%0APADc+00lIAgIu70Iufp+0ggR9V7lDmX/X3P59903PsRkZf9fFnT/Hkt5z1OGDcXHH25MnIhUFt8j%0AeWj7wXQtjfoZA0DqFqX8K1jMEKMx2ArscBT1bHK+KIr43d2PQpIknHvhGZg6cQTc+3YgFgpC0Ghh%0AHTUexqLUHsguqNUwl46AZdgoQKVC1OuBe88OnHXWiZg5ZyqCgWCvGkKGTR4OlVqFpqNO6HPtALgP%0AkCjdDic6gOXg5uvyHag8WIUZI+U/O0Zl30xGxxg5GB5XUgydoMIH734CoPlL7JE9VQj6gmlbH/Uf%0ABoDULUpJ0+2X98gNn9rz/X+v/estbC/fAZPZiGU3XwnPgT2QYjFoTGbYx06C1mJN+ro7onPkwjZm%0AYouS8C7cc+9PoFarsfbNddiw/suuL9LyekZ9opMusQ+wkvsAidKlsboRzqNNUKlViQaQ/778LkYW%0AFcBuMkKl08qz8bKMwWGFqSAHKpWAaSNKE2Vge4EduUPzIIkSDn19IM2rpP7AAJC6FA2F5RIwgP27%0A5PN/R80c3aNruF0erHjwKQDAij8tg8pdL5eU7TmwjhoPlbbnpyv0lcZglMvNZgsgirDHfLj77usB%0AAA/8+tEeN4Qo36Dr6uQuOtfBas4DJEqT/V/tBSCPf9Gb9IhEonj7Px9gZjz7lzO6FCqNOp1LTJuc%0AcfLkgpkjhmHjJ5vR2OAEAIycLn+uH9i6P11Lo37EAJC65D54BJIoQms14/C+oxBUKoyZPbZH13j8%0AoWfgcXnw+3uuw7hSuSPXUFgM87BRaZ3BpdJoYB05Djp7LgAJ35k1Gjf88Ls4tL8Szz39Uo+upXx4%0A7vq6AoJahZDTg2CjKwWrJqKu7N8iB4CjZ40BAHy6biOcTS7MHiM3rylBUDbKGScHwVOGl0ItAG++%0A9h4AYOQM+UvsgfJ9aVsb9R8GgNQl5z55LEAkPopl2ORhMFpN3X7+N9t24tXVb+J3d/4Qc2ePByDA%0AXDoCpuLSlO736y5BpYJ52EgYCuRRLv9z4Xfwy59ehqcf/2ePGkJKJ5TBZDPB5/ZD47ABAJx7OVKB%0AqL/FIlEc3CZnsUbNlAPAN15ZiyE5DhRYLRDU6qzc/6cwFeZCb7dAq1ZjUulQrFn1X0iSJG/tUQlo%0AOFwPdwOH2Q92DACpU5IkJQLAqqomAMDY48d3+/nRaBR/vPcv+MO9P8LxsycAggrWkWMSnbiZQhAE%0AmEpKYRoqfzM+Z9EJuO1nl+Lh3z3Z7Wuo1CqMPWECAMDljwAAmvZxpAJRfzu8sxLhQBgmuxnFo4rR%0AUN+ED979JFH+tY8ogVrf/9tOMoUgCMgZK/9dzBk7Evt2H8DWzd/AaDGiZLTcJXyQZeBBjwEgdcp/%0AtAERXwAqrQa7th0CAIw7fkK3n7/mn6/h/125CFMnjYQkqGAdNQ5aqz1Vy+0zQ14hLMNHQwLwnfnT%0AsGjueHy27otuP3/CXPlIu13b5aDZe/goosFQKpZKRB3YFy//jpo5GoJKhVdfehORcAQLp8qfXdlc%0A/lXkjh8BAJg1ajh0Gg3WvPgfAMCIeBl43+Y96Voa9RMGgNQpJfsnWC2IRUXklxUgd0j3Dk6vqTyC%0AScVmjB09FKFIDPYxE6A1Z/7QVZ09B7ZR4xCOxDB7+lho3bUIxY9M6srIGaOgM+pQX+OExmqGJEpw%0AHTiS4hVTpnryyScxbdo02Gw22Gw2zJs3D2+99Va6lzXoKQ0go2aOQSwWw7/++TpGFOQhz2SCSqNO%0ABD/ZzFJaCL3DCo1KhVmjhuGd/3wIt8uDsXPkCs+eL3cjGo6keZWUSgwAqVNNe+USZn2jHAB1t/wb%0ACwYQqNiLoSX5aHR6kD9pKjTG7u8bTDetxQbjsFFwe/wYNbwY1du2IBbuuitYo9NizOxxAICAKO9v%0AdO5lGThblZaW4ve//z02bdqETZs24dRTT8X555+Pb775Jt1LG7ScR5tQs68aEASMmjkGH3/4OY4c%0ArsHJ0yYBAHLGD4fG0POjJQcbQRCQP0XeH3nazKkIBkN4fc07KB1fCmueDeFACPvZDDKoMQCkDgWb%0A3PBV1wOCgG++kveDTD5papfPi/p9aNi5HXarCYcqj0IoLIN2AAV/CntBAQ66RdTWOWEz69G4czti%0AwUCXzxs/Ty4D798rN5A07a2EGI2mdK2Umc477zycffbZGDduHMaNG4f7778fFosFn3/+ebqXNmh9%0As/5rAMCIqSNgybHgxedehUatxvFj5dJmwdSeTTDoCykWQ8TrRrC+Fr4jFfAc2gf3/l1w7d0B994d%0AcO/bBc/BvfBVVSBQV4OwxwUx0n9Zt4Ip8uSC4bk5yDGb8Pwz/0JMFDFhvhws7/j0235bC/W/vh+0%0ASoNW/Tfytz/BbEIgEEHhiCIUj+p8cGrE64bnwF5oVAJ27anE1kONuOGcc/pjuSnxnbO+g7t//ltc%0AvGg2hpUWwr1vF6wjx0JjMnf4nDHHjYPWoEPF/lpMHDkBsWAITXsrkTehd2cnU1uSJCEQSM9pBUaj%0AoVfd67FYDP/617/g8/kwb968FKyMgOYAcPJJ07Dr273YsO4LHDd6BLSCAJ3NDNuw4pS9tiRJiPo8%0AiLhdiHjd3frC2B6VTg+txQatzQ6txZayUVl6hxXWsmJ4KmtwyswpePmTL/DuGx9hyoJJ+PI/n2P3%0Axp2IRaJQaxkqDEb8r0rtkiQJ9dvlAPBwtTzLbtppMzp9TtjVBG/FfkCSsGXbXjz5f2/j/179a6qX%0AmlKCIOCny/8frrrw/+HuX1yB8WPL4N6/C9YRY6C12Np9jt6kx6SFU7B17VdwRwALgPqv9zEATKJA%0AIIi5E89Ky2t/vuNtmEzdP6v666+/xrx58xAMBmGxWPDKK69g0qRJKVxh9qqrqEXtwaNQadSYMH8i%0A7rrtQQDABSedAADInzI66cGUJEmIBXwINTUg7GyCFGud7VdpdVAbTVDr9FDpdBDUmsQaJEmCFI1C%0AjIQhhkOIBvwQwyGI4RBCjXUINdYBKhV0Ngf0eQXQmCxJH51VMHUMPJU1OHXaJLzy6ZdY+ddVePG/%0AT8GSa4W30YMDW/djzHHjkvqalBkYAFK7vEfqEHJ6IKjV2LX9IASVClO+M73Dxwcb6uCvkruE12/Y%0AhvsfXoX/feERGI2G/lpyyhQW5eP6m3+An9+xAvff9UPMnDoGngN7YBk2Cjp7++chzzhjFrau/Qrf%0Abj2E46cUw7n/MCK+ALTm7gcONDiMHz8e5eXlcDqdWLNmDa666iqsW7eOQWAKKNm/0TNHo7qmFmvf%0AXIchuQ4UGYyAIKBgWvICGUkUEWpqQKihtlWmT1Br5Myd1Q6t2drjU47EWBRRrxcRrxsRdxPESARh%0AZyPCzkao9Qbo8wqhy8mFSp2cX9+5E0ei4sMvgUAIx48fjY3f7sXnn36FCfMmYtMbX+Cbj7czAByk%0AGABSu5TsX0SrQ0yUMOa4sbDktO3glSQJwboaBGqqAADvfvQVfv/IC7j6+u9hxnFT+nXNqXT+pYvx%0A0Xuf4rZf/y9+f+91mDV1NLyH9sFcOqLdmYalE8qQX1aA+so6wGQE/AE0fLsfxXMmp2H1g4/RaMDn%0AO95O22v3hE6nw5gx8mb74447Dl9++SUeffRR/O1vf0vF8rKWJEmtyr9PP/48JEnCVWefCgDIHT8c%0ABkffzxsXY1GEGuoQrD8KSdnbKwjQ2XOgz8mDxmLrU5ZOpdZAZ3dAZ3dAGlKGmN+HUFM9Qk2NiIWC%0A8B+pgL/6MPR5+TAWFEOl7VtDi1qrQeHMCTiyYSsu/c48bNy5F4/96Wk8+OAd2PTGF9jxyXaccc1Z%0AMNkG3j5u6hybQKiNWDiChm/lpo8d38iB3YxFs9o8TpJE+KsqEsHf+59+jd899E+MGT8KN/78B/23%0A4H4gCALufuCXsDps+OWdf8WOAzUAAN/hgwjU1rQ581cQhMTf2ZEaeaJ+3bY9PBs4SQRBgMlkTMtP%0AX0twkiQhFOJsyGTbv2UvmqoboTPqocrV483X3ofdZMQomzx3tOT4vn0hFaMR+KsPw7XjawRqqiBF%0Ao1BpdTCWlMIxcTosw0ZBa7UntUQrCAI0ZgvMpSPgmDQNpiHDoNYbAElEqL4Wzp1fw1d1CLFw3/49%0AFc2aAEGtgl2lxqThpdi+dSe+3bcXRaOKEQ1Hse39LUl6R5RJGABSG7VbdyMWCgM6LWpqXMgdktdm%0A+LMYjcJzYI+8RwXAV7uP4De/XwmjyYg/Pn4PdPrBN2YhN8+B3/zpV4iJIv7fz/6II065CSFQcxj+%0Aw4cgiWKrx089ZQY0Og127TgCQa2Cv64JroOcCZhNbr/9dnz88cc4ePAgvv76a9xxxx346KOP8P3v%0Afz/dSxt0Nr72GQBg+ukz8cjv/wZRFPHD8xcBkgRraREsQwp6dV0xFoW/pgrOnV8jWFcDSYxBrTfA%0AXDYC9glT5CycJvXFNJVaA0N+IWzjJsuNaGYLIEkINdTBtXM7fIcP9joQ1FlMyJ8kdwRffe7pAIC/%0A/PFpzDzzOADA5re+bPP5RgMfA0BqRYyJqPlSnlG2v8IJAJh74QKo1M3/VGKhINx7dyDq9QAqFQ65%0AovjFLQ8DAO7+3S8wcvSwfl93fznx5BPwo58sAQD88LrfwK+Ru4FDTfXw7N8NMdo8wsFsN2PmotmI%0ARkU0+mMAgOrPv+7/RVPaHD16FEuWLMH48eNx2mmnYePGjXj77bdxxhlnpHtpg0pdRa08/FkQIOZo%0AsPHTzch32DA5X96eUXx8z7deSKKIQF0NXDu/RrC2GhBFqI0mWEaMgW3cZOhz8iEI/f8rVBAEaK12%0A2EZPgHXUeGgsVgASQo31cO3aDl9VRa9GySh/RzkiMH3cKFQcrMKOqoPQmw1oqm7EvvhwbRo8GABS%0AK407DyDs9gEaDQ7sr4PZYcG0U5ubPyJeN9x7d0AMh6DS6uDW2HDjDfdCkiRc+v3v4pwLB/8vthuX%0A/QAnLJiNYCCI62/4DZBXAkGlRtTvhXvPDkQDzaeGzL3oRKg0amzfVgkIAtyHquGtrk/j6qk/PfPM%0AMzh48CBCoRBqa2vx3nvvMfhLgS9el+cqjp0zDo/9ZSUA4OffuwBSNAbzkILEubfdIUkigg11cO78%0AGoHqw5BiMaj0BliGj4ZtzETobI6kd+L2ltZihW3UeFhHT4DGbI1nBOXSsL/6cI/mj5oKchKDoa+N%0A75t8/JG/Y8wJcgPIxtc2JP8NUFoxAKQESRQTGarDRz0QJQnHf3cuNDqtPHft6BF49u+GFItBbTJD%0AzBuCH193N3xeP2afMB2/uudnaX4H/UOtVuPBv9yNoWUlqDxUhZ//7AEYykZBpdNDjITh3rsToaYG%0AAIC9wI7pp81EMByDOyzv/zvy+bZ0Lp9oUHHVufD1h+UAgP2uGlQeqsLk0cNRKKgBAMNPndOtgE2S%0AJISaGuDa9Q38VYcgRSNQaXUwl46Afdxk6Ow5GRP4HUtrtsA2ejysI8dBbTIDkohgPHsZOHoEUizW%0AreuUnjQTgloNQyiKC047EX5fAO9t+gIqjRoHyvfjwFaeDDKYMACkhLpte+Cva4IkCNiztxbWXCvm%0AnHsCxHAYnv27EDgq71/T5eRBVVCK//eD5ag8VIUhpcV46Mn7oNX1bNzBQJab58Djz/4eVpsFWzZ9%0AjTt/9RDMI8dCY7EBkghf5QF4K/ZDjEUx/5KFUKlV2L5dPle5adchuCtr0vwOiAaHD59bi2g4Ckdp%0AHlb963UAwM8uOReQJOSMGwZraVGnz5ckCWFXE9x7voWv8gDEcAiCRgPTkDLYx0+BPjc/YwO/Y2mt%0ANthGT4Bl+BioDUZIYgyBo0fi+xePdrmPT2+zoHiOPJ7ou7OmwWwy4uNPNsIxWi6lf7ByLRvZBhEG%0AgAQAiAZCqFy3GQCw71ATolERp/3gTCASgGvPt4j6vIBKBXPZSKjzS3DTdXdix/bdyMlz4Mnn/ojc%0APEd630AajBo7Ag//9TfQaDVY++Y6/Pq2P8E0bBQMhfJpKWFnI9y7v4XFqsXcC+bD54/gaLxx5NC7%0An3NTNVEfVe2qxPaPtgEC8P7XXwIAlv3gUqjcPghqNYadfFyHz5UkCRGPC+69O+E9tA+xYACCSg1j%0A8VA4xk+FIb8oZSdwpJIgCNDZHbCNnQRz2UiodHpIsSj81ZVw7foawYY6SFLHnz1D5k6F1mJEzOvH%0AnT/6HgBg1ZtvQqPToHrvEez4lOdYDxYD7183pcThj79CNBBCWBJw8HATRk4fiRGjbfAe3AspFoXa%0AaIJ97CSE1Xr8v6W/xKbPy2G2mPDkP/44qJs+unLCgln40+P3QKNR47+vrMU9t/0RuvwiWEePh0qr%0AgxgJw7NvJ+acPgE5JTnYsesoJEGAv64JR7/ame7lEw1YYkzEu//7FgDArQphX2UlZkwei0nxE3rK%0ATp4NQ6693edGfB549u+G58AexAI+QFDBUFgM+4SpMBaWQFCr++19pIogCNDn5ME+fjJMQ4fHP48i%0A8FcdgmvXNwg1NbSbzdMY9Bi1eAEAID8s4sKzvgOXz4sDbvls87XPvI2At3dH3FFmYQBIcO47nAhG%0Atn1zBGOmleKsy6cj3CQ3K+jzC2EbPQFOtx/Xfu/n+OqLbbBYzXhi5R8waSonxJ965kI88OidUKlU%0AeP3fb+PmH92JiKCBbdwk6By5AIBIYy0uvfE7KCjLwc598t9r5frNCNQ707jy5GN5KLMNpv8+n/57%0APap2HYYkAB99/RVyHDb87PyzIEVjsA4rRvFxrU9akSQJYbcL7n074dm3C1GfBxAE6PML4ZgwFabi%0A0n4Z59LfBEEFQ14B7OOnwDSkDIJaAzEcgq/yANx7vkXI2djm34VjdBkKpsuf7d+dMgnjRg/HF3u+%0ARUSIwVPvxttP/jcdb4WSjAFglgu5vNj3n/UAAGdUxHcunY0zLpsFQRKh0htgHT0e5iHD8O323fif%0A865LlH2feXEFZs6ZmubVZ44zzz0Vjzz1W+j1Oqz/4DP88LKbUFNdD8uwUTAPGwVBo4FGJeKCaxdg%0A0nfGISABYjiK3a98gFio5yMbMo02ftyV3+/v4pGUTsp/H20PjyfLNIe+PoD1L3wIAPiiYieiEPHg%0Aj69CrMkDjUGP0ecsTOzbkyT5yDb3nm/hPbhH3s4iCNDn5sM+fgrMQ4b1+Li2gUhQqWDIL4JjwlQY%0Ai4dCUKkRCwbgq9gvj7qpO9qqWWT4qcfDkGtH1BfAry49D1abCet2b4UE+cSV7R+xmW2gE6TB9JWw%0An7ndbtjtdrhcLthstnQvp8eiwTB2vvg2Il4vbKMKkFMaP9dWEGAsLIGhoBgQBLz0/Gv4028eRygU%0AxojRw/Dnp3+HEaPK0rv4DLV183b89Jrb4WxywWa34neP3IGTTpsHMRZFoKYKoQZ5cHYsJsJV0QjX%0AgXpYy0ow9sJTBuR+o5aqq6vhdDpRWFgIk8k0YDbOZwNJkuD3+1FbWwuHw4GSkpJ0L6nXmmoa8Y9b%0An4a3yYsDjTXYXLUbD//yBpg9AQhqFSb+z1mwlhUhFg4j1FiHUGM9JGU+p0oFQ24BDAVFfT5CbaAT%0Ao1EE648i1FAHKSaPixFUauhz86HPLYDaYECwyY1vnvsvooEQkGvDskefwTBzPiYXjYBaq8EV9y3F%0A8Ckj0vtGemmg//5OBgaAfTCQ/wFFAkEceOMjGGxamIvksyslSYLG6oCldDjUOh2OHK7Bfbc/hA3r%0AvgAAnHTqPDzw6J2w2tqeCUzNjhyuwS03/hrbt8pl9e9echZ+edePYXfYEA344a44CITkTIwkinBX%0AOSFKOoxcvBCqAbz3SJIk1NTUwOl0pnsp1AGHw4Hi4uIBG5w31TThH7c9DW+jB66gDx8f+hoP3vRD%0AGDzynrQx3z0J1tI8hBrqEPG4Es8TNBoY8gqhzysclGXevpBEOUMarD8KMRRM3K4xWaDPzUfIF8HO%0A1WshRWOAzYzbnvwHJuYOx1BbPrQGLZY+cA1KxgxJ4zvonYH8+ztZGAD2wUD8ByRGo/AdOQLfkcPQ%0AmZq/AR8+0IhR82fDUpAHn9ePZ/+6Cv946kWEQmHo9Trc9KvrccXVF0E1wLNU/SUcCuPRB5/C83//%0ANyRJQk6uHdf9bCkuveK70Ol1qNtXgdodu1AyLKf5Ob4IbKNGwlhQAEE1cAPBWCyGSC9OIqDU0mq1%0AUA/gLxiHd1XihXueQ9gbgjvox25PJW698gKofSGYCy0onj0WarXYqoypMVuhzyuQhzfzs6tTSlf0%0AscEzVCoIaj1qvtoLb7UT0Ovx+H/XwhY2o9DigKBR4aJbLsXEBT0/bSWdBuLv72RjANgHA+UfkBgJ%0AI+xyIuxuQsTrgfLdX4yJ2LvtMCoOunHOTZcgEA7hxedexap/vAyP2wsAmDN3Bu747c8xauyItK1/%0AINu6eTvuue2P2LfnIABgSGkxvv+Di3HBZWcj4g3h3SdewYTpJSgbV9giKyOPcdDaHNBa7cxYUFYT%0AYzG8/rf/4Ou3NkOAAE/Ij9JJuTjjhCkw5ppgyrdCrW0ObAWNFnpHbqKMST0nRsIINTUg1FgPscX5%0AwpIowd/gha/Wg007DuKrDfuRa5R/9w2fOwZX3PZ9qDUD40vGQPn9nUoDJgB84okn8Mc//hHV1dWY%0APHkyVqxYgYULF3b4+HXr1mHZsmX45ptvMGTIENx666244YYbWj1mzZo1uOuuu7Bv3z6MHj0a999/%0APy688MJurylT/wGJkQiifi+iPi8iPg9igdYb80PuAGr21GL9e7swau4kaIZZ8NZ/PsDHH3yOWPzb%0A8/BRZbj5tutw6pkLB2y5KFNEIlG8+tKb+OuKlairlU8IMZqMOO3ME3H6opNQu6kCnsM1mH/KOOSP%0AzIfW1HpvksZkgdZqg8ZkhtpkhkrNgJAGP78vgNef+Q92f7QdJcU5KBrqQNEIO4aPLm5VvQDkoE9n%0Az4HOkQONycLPrCSRJAkxvw9htxNht7NViRgAouEoqg7V4cjeRhzYfxTl9ZVYfMmZOPPcU2CxmtO0%0A6u7J1N/f/WlABICrV6/GkiVL8MQTT2DBggX429/+hqeffhrffvsthg1rO4PuwIEDmDJlCn70ox/h%0A+uuvx6effoobb7wRq1atwsUXXwwA+Oyzz7Bw4UL85je/wYUXXohXXnkFd999Nz755BOccMIJ3VpX%0Auv8BSbEYYqFg65+Av9U3NoXGZAb0Zmz6v/dQXenEwXoPqmJOfL5tG6KR5vMip82chKuu+x+ceuaJ%0AA7pclImCwRD++8q7+Ocz/05kBAHAYNBj4czZyI8ZMbrEhrETimEttsFcaIXeZmxzHZXeAI3RBLXB%0ACLVOD5XeALVeP6DLxpTdJElCOBBE5b4DOLR9L0JODxxmIwqKHcgptLTZeiKJEiSoYSougtZqh8Zk%0AZtDXD2LBAMJuJ/xHj0KKhqFSty2rV1XX42DFUYRFIL+kGBOmT0R+idx0k0n/jdL9+zsTDIgA8IQT%0ATsCsWbPw5JNPJm6bOHEiLrjgAjzwwANtHn/bbbfh9ddfx44dOxK33XDDDdi6dSs+++wzAMDll18O%0At9uNt956K/GYs846Czk5OVi1alW31pWqf0CxcAhiKAgxFoMUi0KK/18xGoUYiUCKhCFGI52e7xhT%0AaXCk1okDFUfx1ba92L37EKoqq+GAEVq1GvsaqiFB/k8/YvQwnHLGAnz34rMwetyIpL0Pap8kSdj2%0A1Td487X38N5b6xNZQfX/b+/Oo6K6rziAf99sLKNAwr6FLYqiqAjVAEfhRIJGE+G0VdJw1GiSmq2i%0A2CgeTIHWlGOsKdGqSali2mgkNWqbFlMwAqJM8EAgsUKqQQwuIKKCKLLO7R/I05EBmXFYhrmfcyYw%0Av/ebH/e+ib+583tv3ggSjLFzhb+rByZ4O8LJTgkzpRmUDqNh/pgS5jYWUCjNeh1XkEohyOSQyBWQ%0AyOWQyOQQpLKudomk66dUCkFy974gAQQBEAQIkq6fgDCsJmk2vBERQNT1zRJEIDUBpAYRgdRqdLS1%0Ao7XlDtrutKLtzh20t7SitfkOOlpbgY5OyKUCzM1lsLQ06/PQYUdrO1obW9DR1gkLezvY+Y+DjA/v%0ADqnO9g5cKz+D25dqIVMAitEWkFv0cTkdQeiak2Syuz/lkMhk9+ak++epu3MU7s5T3dsMiQtAYNgf%0AS2pra0NJSQkSEhI02iMjI1FYWKj1MSqVCpGRkRpts2fPxs6dO9He3g65XA6VSoVVq1b16JOWltZr%0ALK2trWhtvbe61tjYdaLszZs3dUnpoZqvXELL1Sv96itIZZDeXQHqWgkyh8xSia8OH0Py2k09+t+U%0ASeEzxgvPPf0MJvqPg3+AH57wdL233cC5MO28xjyBN3+9DG+sXorKM1UoLvoW/yv/Af+rqMRnZcdg%0A9z8reDxmj8le7nC1t4LNaAvIZBIIcinMrc1hNtoCcqUCckszKCwVkCgMt/pHajVIjbsv5nfbcO93%0ArfdJ7Ni1ddi/rTRuj1SiC3f/I3T/2jXavbpfuPd79zZt/QRA0LIC9LA/bS4BYAEAXf/PEtS43dL1%0AKd6Olg60N7eivbkN7bfb0N7cConcDEoXB9h4u+NxV3sIgoDmtjagrU23vJnBmXu5wdzLDbfrruPm%0ApauwH+ONjjvNqLt0GfWXatF2pxlPersB6k5oTBi6/h17J1g6GvaTxt2vdUawBjZghn0BWF9fj87O%0ATjg6an6ht6OjI2pra7U+pra2Vmv/jo4O1NfXw9nZudc+vY0JAKmpqUhJSenR7u5uXNfE++58AQ7m%0ADHUUrF++HuoAGGNs5GpqaoK1tfavDBzphn0B2O3Bw1JE1OehKm39H2zXdcx169YhPj5evK9Wq3H9%0A+nXY2toOi8NmN2/ehLu7Oy5cuGAyS9qmlrOp5QuYXs6mli9gejmbWr7A8MuZiNDU1AQXF+O7hqGh%0ADPsC0M7ODlKptMfKXF1dXY8VvG5OTk5a+8tkMtja2vbZp7cxAcDMzAxmZprnYNnY2PQ3lUFjZWU1%0ALP6BDSZTy9nU8gVML2dTyxcwvZxNLV9geOVsqit/3Yb9lTEVCgUCAwORk6N5zDInJwchISFaHxMc%0AHNyjf3Z2NoKCgsTvwOytT29jMsYYY4yNFMN+BRAA4uPjsWjRIgQFBSE4OBh//vOfUV1dLV7Xb926%0Adbh06RL++te/Auj6xO+f/vQnxMfH49VXX4VKpcLOnTs1Pt0bFxeHmTNnYuPGjYiKisI//vEPHDly%0ABMePHx+SHBljjDHGBotRFIAxMTG4du0afvvb36KmpgYTJ05EVlYWPDw8AHR9CX11dbXY38vLC1lZ%0AWVi1ahW2bdsGFxcXbNmyRbwGIACEhIRg3759WL9+Pd555x34+PggMzOz39cAHI7MzMyQlJTU4zD1%0ASGZqOZtavoDp5Wxq+QKml7Op5QuYZs7DnVFcB5AxxhhjjBnOsD8HkDHGGGOMGRYXgIwxxhhjJoYL%0AQMYYY4wxE8MFIGOMMcaYieEC0MjduHEDixYtgrW1NaytrbFo0SI0NDT02r+9vR1r166Fv78/lEol%0AXFxcsHjxYly+fHnwgtbR9u3b4eXlBXNzcwQGBqKgoKDP/vn5+QgMDIS5uTm8vb3x4YcfDlKkhqFL%0AvgcOHMAzzzwDe3t7WFlZITg4GP/5z38GMVrD0PU57nbixAnIZDJMmTJlYAM0MF3zbW1tRWJiIjw8%0APGBmZgYfHx/s2rVrkKJ9dLrmu2fPHkyePBmWlpZwdnbG0qVLce3atUGK9tEdO3YMzz//PFxcXCAI%0AAg4dOvTQxxjzvKVrviNl3jJ6xIzanDlzaOLEiVRYWEiFhYU0ceJEeu6553rt39DQQBEREZSZmUnf%0Af/89qVQqmj59OgUGBg5i1P23b98+ksvllJ6eTuXl5RQXF0dKpZJ+/PFHrf3PnTtHlpaWFBcXR+Xl%0A5ZSenk5yuZz2798/yJHrR9d84+LiaOPGjXTy5Ek6c+YMrVu3juRyOX3zzTeDHLn+dM25W0NDA3l7%0Ae1NkZCRNnjx5cII1AH3ynT9/Pk2fPp1ycnKoqqqKioqK6MSJE4MYtf50zbegoIAkEgl98MEHdO7c%0AOSooKKAJEyZQdHT0IEeuv6ysLEpMTKTPP/+cANDBgwf77G/s85au+Y6EeWsk4ALQiJWXlxMA+vrr%0Ar8U2lUpFAOj777/v9zgnT54kAA99wR0K06ZNo9dee02jbdy4cZSQkKC1/5o1a2jcuHEabcuXL6en%0AnnpqwGI0JF3z1cbPz49SUlIMHdqA0TfnmJgYWr9+PSUlJRlVAahrvocPHyZra2u6du3aYIRncLrm%0Au2nTJvL29tZo27JlC7m5uQ1YjAOpPwWRsc9b9+tPvtoY27w1EvAhYCOmUqlgbW2tcfHqp556CtbW%0A1igsLOz3OI2NjRAEYdh9r3FbWxtKSkoQGRmp0R4ZGdlrfiqVqkf/2bNno7i4GO3t7QMWqyHok++D%0A1Go1mpqa8Pjjjw9EiAanb84ZGRmorKxEUlLSQIdoUPrk+89//hNBQUF477334OrqirFjx+LXv/41%0A7ty5MxghPxJ98g0JCcHFixeRlZUFIsKVK1ewf/9+zJs3bzBCHhLGPG8ZgrHNWyOFUXwTCNOutrYW%0ADg4OPdodHBxQW1vbrzFaWlqQkJCAF198cdh8QXe3+vp6dHZ2wtHRUaPd0dGx1/xqa2u19u/o6EB9%0AfT2cnZ0HLN5HpU++D9q8eTNu376NhQsXDkSIBqdPzmfPnkVCQgIKCgogkxnXFKZPvufOncPx48dh%0Abm6OgwcPor6+Hm+88QauX78+7M8D1CffkJAQ7NmzBzExMWhpaUFHRwfmz5+PrVu3DkbIQ8KY5y1D%0AMLZ5a6TgFcBhKDk5GYIg9HkrLi4GAAiC0OPxRKS1/UHt7e144YUXoFarsX37doPnYSgP5vKw/LT1%0A19Y+XOmab7dPP/0UycnJyMzM1PrGYDjrb86dnZ148cUXkZKSgrFjxw5WeAany3OsVqshCAL27NmD%0AadOmYe7cuXj//fexe/duo1gFBHTLt7y8HCtWrMBvfvMblJSU4Msvv0RVVZX43e8jlbHPW/oy5nnL%0A2BnX22cT8dZbb+GFF17os4+npye+++47XLlypce2q1ev9ng3+aD29nYsXLgQVVVVOHr06LBb/QMA%0AOzs7SKXSHisFdXV1vebn5OSktb9MJoOtre2AxWoI+uTbLTMzEy+//DL+/ve/IyIiYiDDNChdc25q%0AakJxcTFKS0vx1ltvAegqkIgIMpkM2dnZePrppwcldn3o8xw7OzvD1dUV1tbWYtv48eNBRLh48SLG%0AjBkzoDE/Cn3yTU1NRWhoKN5++20AwKRJk6BUKjFjxgxs2LBhRK6GGfO89SiMdd4aKXgFcBiys7PD%0AuHHj+ryZm5sjODgYjY2NOHnypPjYoqIiNDY2IiQkpNfxu4u/s2fP4siRI8N2glEoFAgMDEROTo5G%0Ae05OTq/5BQcH9+ifnZ2NoKAgyOXyAYvVEPTJF+h6B/3SSy9h7969RneelK45W1lZ4dSpUygrKxNv%0Ar732Gnx9fVFWVqZxPuxwpM9zHBoaisuXL+PWrVti25kzZyCRSODm5jag8T4qffJtbm6GRKL50iSV%0ASgHcWxUbaYx53tKXMc9bI8bQfPaEGcqcOXNo0qRJpFKpSKVSkb+/f4/LwPj6+tKBAweIiKi9vZ3m%0Az59Pbm5uVFZWRjU1NeKttbV1KFLoU/clJHbu3Enl5eW0cuVKUiqVdP78eSIiSkhIoEWLFon9uy+n%0AsGrVKiovL6edO3ca1eUUdM137969JJPJaNu2bRrPZUNDw1CloDNdc36QsX0KWNd8m5qayM3NjX7+%0A85/T6dOnKT8/n8aMGUOvvPLKUKWgE13zzcjIIJlMRtu3b6fKyko6fvw4BQUF0bRp04YqBZ01NTVR%0AaWkplZaWEgB6//33qbS0VLzSwkibt3TNdyTMWyMBF4BG7tq1axQbG0ujR4+m0aNHU2xsLN24cUOj%0ADwDKyMggIqKqqioCoPWWm5s76PH3x7Zt28jDw4MUCgVNnTqV8vPzxW1LliyhsLAwjf55eXkUEBBA%0ACoWCPD09aceOHYMc8aPRJd+wsDCtz+WSJUsGP/BHoOtzfD9jKwCJdM+3oqKCIiIiyMLCgtzc3Cg+%0APp6am5sHOWr96Zrvli1byM/PjywsLMjZ2ZliY2Pp4sWLgxy1/nJzc/v8dznS5i1d8x0p85axE4hG%0A6Jo6Y4wxxhjTis8BZIwxxhgzMVwAMsYYY4yZGC4AGWOMMcZMDBeAjDHGGGMmhgtAxhhjjDETwwUg%0AY4wxxpiJ4QKQMcYYY8zEcAHIGGOMMWZiuABkzAS89NJLiI6Ofmi/5ORkCIIg3qytrTFjxgzk5+cP%0AfJBDLC8vD4IgoKGhocc2T09PpKWlDXpMjDE2ULgAZIxpmDBhAmpqalBTUwOVSoUxY8bgueeeQ2Nj%0Ao95jtre369Q+2IZLHCNBZ2cn1Gr1UIfBGHsILgAZMzH79++Hv78/LCwsYGtri4iICNy+fVvcLpPJ%0A4OTkBCcnJ/j5+SElJQW3bt3CmTNnxD7V1dWIiorCqFGjYGVlhYULF+LKlSvi9uTkZEyZMgW7du2C%0At7c3zMzMQEQQBAEffvghoqKioFQqsWHDBgDAjh074OPjA4VCAV9fX/ztb38Tx1q9ejWef/558X5a%0AWhoEQcC///1vsc3X1xcfffSReD8jIwPjx4+Hubk5xo0bh+3bt4vbzp8/D0EQ8NlnnyE8PBzm5ub4%0A5JNPdNqHuuT/xBNPYNSoUXj99dfR2dmJ9957D05OTnBwcMC7776rMW5jYyN++ctfwsHBAVZWVnj6%0A6afx7bffavQx5L7qXhn+wx/+AGdnZ9ja2uLNN9/UKIjb2tqwZs0auLq6QqlUYvr06cjLyxO37969%0AGzY2NvjXv/4FPz8/mJmZ4ccff9RpfzLGBh8XgIyZkJqaGvziF7/AsmXLUFFRgby8PPz0pz9Fb18J%0A3traKr7A+/r6AgCICNHR0bh+/Try8/ORk5ODyspKxMTEaDz2hx9+wGeffYbPP/8cZWVlYntSUhKi%0AoqJw6tQpLFu2DAcPHkRcXBxWr16N//73v1i+fDmWLl2K3NxcAEB4eDgKCgrEVaX8/HzY2dmJh6Vr%0Aa2tx5swZhIWFAQDS09ORmJiId999FxUVFfj973+Pd955Bx9//LFGfGvXrsWKFStQUVGB2bNn93sf%0A9jf/yspKHD58GF9++SU+/fRT7Nq1C/PmzcPFixeRn5+PjRs3Yv369fj666/FcefNm4fa2lpkZWWh%0ApKQEU6dOxaxZs3D9+nUAMPi+AoDc3FxUVlYiNzcXH3/8MXbv3o3du3eL25cuXYoTJ05g3759+O67%0A77BgwQLMmTMHZ8+eFfs0NzcjNTUVf/nLX3D69Gk4ODj0e38yxoYIMcZGvCVLllBUVBSVlJQQADp/%0A/rzWfklJSSSRSEipVJJSqSRBEMjKyooOHz4s9snOziapVErV1dVi2+nTpwkAnTx5UhxHLpdTXV2d%0AxvgAaOXKlRptISEh9Oqrr2q0LViwgObOnUtERA0NDSSRSKi4uJjUajXZ2tpSamoq/eQnPyEior17%0A95Kjo6P4WHd3d9q7d6/GeL/73e8oODiYiIiqqqoIAKWlpWn0yc3NJQBi7vffBEGgP/7xjzrlb2lp%0ASTdv3hT7zJ49mzw9Pamzs1Ns8/X1pdTUVCIi+uqrr8jKyopaWlo04vLx8aGPPvpoQPbVkiVLyMPD%0Agzo6OjTGi4mJISKiH374gQRBoEuXLmn8zVmzZtG6deuIiCgjI4MAUFlZGTHGjAevADJmQiZPnoxZ%0As2bB398fCxYsQHp6Om7cuKHRx9fXF2VlZSgrK0NJSQlef/11LFiwAMXFxQCAiooKuLu7w93dXXyM%0An58fbGxsUFFRIbZ5eHjA3t6+RwxBQUEa9ysqKhAaGqrRFhoaKo5lbW2NKVOmIC8vD6dOnYJEIsHy%0A5cvx7bffoqmpCXl5eeKK1tWrV3HhwgW8/PLLGDVqlHjbsGEDKisr+4yjW0FBgZh/983FxUUj3v7k%0A7+npidGjR4v3HR0d4efnB4lEotFWV1cHACgpKcGtW7dga2urEXtVVZUYuyH3VbcJEyZAKpWK952d%0AncWYvvnmGxARxo4dqxFTfn6+xv5UKBSYNGmS1v3JGBueZEMdAGNs8EilUuTk5KCwsBDZ2dnYunUr%0AEhMTUVRUBC8vLwBdL+ZPPvmk+JiAgAAcOnQIaWlp+OSTT8Rz+R70YLtSqdQag7b2B8d7cKzw8HDk%0A5eVBoVAgLCwMjz32GCZMmIATJ04gLy8PK1euBADx0Gd6ejqmT5/eI/eHxQEAXl5esLGx0WiTye5N%0Alf3NXy6X98hRW1t3zGq1Gs7Ozhrn13W7Px5D7au+4rw/JqlUipKSkh77b9SoUeLvFhYWWvcJY2z4%0A4hVAxkyMIAgIDQ1FSkoKSktLoVAocPDgwT4fI5VKcefOHQBdq13V1dW4cOGCuL28vByNjY0YP368%0AzvGMHz8ex48f12grLCzUGKv73LajR48iPDwcABAWFoZ9+/ZpnNPm6OgIV1dXnDt3Dk8++aTGrbvA%0AfVSGzr/b1KlTUVtbC5lM1iN2Ozs7AIbdV/0REBCAzs5O1NXV9YjJyclJ71wZY0OPVwAZMyFFRUX4%0A6quvEBkZCQcHBxQVFeHq1asaBURHRwdqa2sBAE1NTcjMzER5eTnWrl0LAIiIiMCkSZMQGxuLtLQ0%0AdHR04I033kBYWFivh1X78vbbb2PhwoXiBx6++OILHDhwAEeOHBH7zJw5E01NTfjiiy/ETw6Hh4fj%0AZz/7Gezt7eHn5yf2TU5OxooVK2BlZYVnn30Wra2tKC4uxo0bNxAfH6/XfrufofO/f9zg4GBER0dj%0A48aN8PX1xeXLl5GVlYXo6GgEBQUZfF89zNixYxEbG4vFixdj8+bNCAgIQH19PY4ePQp/f3/MnTtX%0A73wZY0OLC0DGTIiVlRWOHTuGtLQ03Lx5Ex4eHti8eTOeffZZsc/p06fh7OwMALC0tISPjw927NiB%0AxYsXA+haQTx06BB+9atfYebMmZBIJJgzZw62bt2qV0zR0dH44IMPsGnTJqxYsQJeXl7IyMgQV6+A%0ArnPbAgICUF1dLRYwM2bMgFqt7rGi9corr8DS0hKbNm3CmjVroFQq4e/v3+PQp74Mnf/942ZlZSEx%0AMRHLli3D1atX4eTkhJkzZ8LR0RGA4fdVf2RkZGDDhg1YvXo1Ll26BFtbWwQHB3Pxx5iRE4h6uf4D%0AY4wxxhgbkfgcQMYYY4wxE8MFIGOMMcaYieECkDHGGGPMxHAByBhjjDFmYrgAZIwxxhgzMVwAMsYY%0AY4yZGC4AGWOMMcZMDBeAjDHGGGMmhgtAxhhjjDETwwUgY4wxxpiJ4QKQMcYYY8zEcAHIGGOMMWZi%0A/g+dRgOuDQIue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AutoShape 2" descr="data:image/png;base64,iVBORw0KGgoAAAANSUhEUgAAAoAAAAHgCAYAAAA10dzkAAAAOXRFWHRTb2Z0d2FyZQBNYXRwbG90%0AbGliIHZlcnNpb24zLjcuMiwgaHR0cHM6Ly9tYXRwbG90bGliLm9yZy8pXeV/AAAACXBIWXMAAA9h%0AAAAPYQGoP6dpAACnnklEQVR4nOzdd3hc1bU28PdM7zPqki25914wuGBCNZgSOtwQbEggwEcKxCEQ%0A0wIkhJAEMAkl4UJwuARjEtMSqmk2YDDYWDYG9yZZlqw6vc853x9nzkiyujSjGWne3/PouddTzuwx%0AzmjNWnutLUiSJIGIiIiIsoYq3QsgIiIiov7FAJCIiIgoyzAAJCIiIsoyDACJiIiIsgwDQCIiIqIs%0AwwCQiIiIKMswACQiIiLKMgwAiYiIiLIMA0AiIiKiLMMAkIiIiCjLMAAkIiIiyjIMAImIiIiyDANA%0AIiIioizDAJCIiIgoyzAAJCIiIsoyDACJiIiIsgwDQCIiIqIswwCQiIiIKMswACQiIiLKMgwAiYiI%0AiLIMA0AiIiKiLMMAkIiIiCjLMAAkIiIiyjIMAImIiIiyDANAIiIioizDAJCIiIgoyzAAJCIiIsoy%0ADACJiIiIsgwDQCIiIqIswwCQiIiIKMswACQiIiLKMgwAiYiIiLIMA0AiIiKiLMMAkIiIiCjLMAAk%0AIiIiyjIMAImIiIiyDANAIiIioizDAJCIiIgoyzAAJCIiIsoyDACJiIiIsgwDQCIiIqIswwCQiIiI%0AKMswACQiIiLKMgwAiYiIiLIMA0AiIiKiLMMAkIiIiCjLMAAkIiIiyjIMAImIiIiyDANAIiIioizD%0AAJCIiIgoyzAAJCIiIsoyDACJiIiIsgwDQCIiIqIswwCQiIiIKMswACQiIiLKMgwAiYiIiLKMJt0L%0AGMhEUcSRI0dgtVohCEK6l0NERETdIEkSPB4PhgwZApUqO3NhDAD74MiRIygrK0v3MoiIiKgXKisr%0AUVpamu5lpAUDwD6wWq0A5H9ANpstzashIiKi7nC73SgrK0v8Hs9GDAD7QCn72mw2BoBEREQDTDZv%0A38rOwjcRERFRFmMASERERJRlGAASERERZRkGgERERERZhgEgERERUZZhAEhERESUZRgAEhEREWUZ%0ABoBEREREWYYBIBEREVGWYQBIRERElGUGRAC4fv16nHfeeRgyZAgEQcCrr77a6eOvvvpqCILQ5mfy%0A5MmJx6xcubLdxwSDwRS/GyIiIqL0GhABoM/nw/Tp0/HYY4916/GPPvooqqurEz+VlZXIzc3FpZde%0A2upxNput1eOqq6thMBhS8RaIiIiIMoYm3QvojsWLF2Px4sXdfrzdbofdbk/8+dVXX0VTUxN+8IMf%0AtHqcIAgoLi5O2jqJiIiIBoIBEQD21TPPPIPTTz8dw4cPb3W71+vF8OHDEYvFMGPGDPzmN7/BzJkz%0AO7xOKBRCKBRK/NntdqdszURENPhU7z2CXZ/vQMX2gxgxfRRO+t4p6V4SZalBHwBWV1fjrbfewgsv%0AvNDq9gkTJmDlypWYOnUq3G43Hn30USxYsABbt27F2LFj273WAw88gHvvvbc/lk1ERIPM0QM1eGbZ%0A3wBJAgBUfHMIExdMRsGwwjSvjLLRgNgD2BcrV66Ew+HABRdc0Or2uXPn4sorr8T06dOxcOFCvPTS%0ASxg3bhz+8pe/dHit5cuXw+VyJX4qKytTvHoiIhosyt/dDEgSikYVo3RiGQBgw5pP0rwqylaDOgCU%0AJAl///vfsWTJEuh0uk4fq1KpMGfOHOzZs6fDx+j1ethstlY/REREXYlGoti+bhsA4NSlZ2DRtWcD%0AAL5Ztw3OWmcaV0bZalAHgOvWrcPevXtxzTXXdPlYSZJQXl6OkpKSflgZERFlkz1f7ELAE4A114qR%0AM0ZjyLihGDF9FMSYiI2vfJru5VEWGhABoNfrRXl5OcrLywEABw4cQHl5OSoqKgDIpdmlS5e2ed4z%0AzzyDE044AVOmTGlz37333ot33nkH+/fvR3l5Oa655hqUl5fjhhtuSOl7ISKi7LPt/S0AgKmnzoBK%0ALf/qnX/JQgDA1ve3QIzF0rY2yk4Doglk06ZNOOWU5k6pZcuWAQCuuuoqrFy5EtXV1YlgUOFyubBm%0AzRo8+uij7V7T6XTiuuuuQ01NDex2O2bOnIn169fj+OOPT90bISKirONt8mLv5r0AgGmnzkjcPnLa%0ASOhNeoT8IdQerEXxaFagqP8MiADw5JNPhhTvmmrPypUr29xmt9vh9/s7fM4jjzyCRx55JBnLIyIi%0A6tCh7QcgiSKKR5Ugv6wgcbugUmHo+FLs37IPh3dWMgCkfjUgSsBEREQDVfWeIwCAoRPK2txXOnEY%0AAODwzoo29xGlEgNAIiKiFKreWwUAKBk7pM19Q8fLQeHhHRwrRv2LASAREVGKSKKI6r3VAIAhY4a2%0AuX/o+FJAEOA82gRvk6e/l0dZjAEgERFRijQeaUQ4EIJGp0V+WX6b+w1mAwqHyyeBHN7JLCD1HwaA%0AREREKXIkXv4tHl0MlVrd7mNYBqZ0YABIRESUIkoDSEk75V+FciwcG0GoPzEAJCIiSpFEA8iYtg0g%0AitJ4d3D13moOhKZ+wwCQiIgoBcSYiJp9cgNIZwFgTnEuNDoNYpEonEed/bQ6ynYMAImIiFKg4XA9%0AIqEItAYd8oa2bQBRqNQq5A7Jk59TVd9fy6MsxwCQiIgoBWoPHQUAFI0sSpz/2xElQGQASP2FASAR%0AEVEKNFY3AAByh3Sc/VPkDo1nAA83pHRNRAoGgERERCnQeKQRAJA7JLfLxzIDSP2NASAREVEKNCkZ%0AwJK8Lh+bVyoHgI0MAKmfMAAkIiJKgeYMYDcCwHgG0NvkRcgfTOm6iAAGgEREREkX9AXhd/kAADkl%0AXZeADWYDzA4LAO4DpP7BAJCIiCjJmqrl7J/ZYYHepO/Wc/KGchQM9R8GgEREREmmdAB3J/unUPYB%0AMgCk/sAAkIiIKMkajygjYLre/6dIdAIfZgBIqccAkIiIKMmalAaQnmQAOQqG+hEDQCIioiRrHgLd%0AgwygMgrmSAMkUUzJuogUDACJiIiSTGkC6ckeQHuhA4JKQDQchS/eQUyUKgwAiYiIkijkD8LnlAO4%0A7pwColBr1LDkWgEArlpnKpZGlKBJ9wKIeqthx34E6pxQ6bSwlhbCWlqU7iURESUGQJsdZuhNhh49%0A115gh6feDVedC0PHl6VieUQAGADSAOWtrsfe19Yl/iyoVZh+/SXQ28xpXBUREdBU0/Pyr8Je4MDh%0AHZVw17mSvSyiVlgCpgHpyOfbAADm4nwYcmyQYiKObv42zasiIkIieLMXOHr8XHuBHQBLwJR6DABp%0AwAk0ONG06xAAYNQ5J2LYqXMAALXluxELRdK5NCIiuOvlANAWD+Z6whYPGl3MAFKKMQCkAaf68+0A%0AgJyxw2AqyIFjTBkMuTbEQmHUbtud5tURUbZz17kBALb8ngeA9kJ7/BoMACm1GADSgBLxB1H/zT4A%0AQMncqQAAQRBQPGcyAKDmy285P4uI0spV5wQA2PJtPX6uPZEBdCZvQUTtYABIA4qnogaSKMJY4IB1%0AaGHi9oIpY6DSaRB2e+Gva0rjCoko27nre58BVMrGAU8A4UAoqesiaokBIA0onsNHAQDWsuJWt6u0%0AmkRA6Dlc2+/rIiICgGgkCp/TC6B3ewANZgP0Znl0jBJIEqUCA0AaUNyVcgBoa2fmn2WofJs3HiQS%0AEfU3T4MctGl0Gphspl5dg53A1B8YANKAEQ2F4a+V52tZ2gkAraXxDGAVM4BElB5K84Y1zwZBEHp1%0AjUQAyEYQSiEGgDRgeKvqAEmC3m5pd+CzZUgBIAgIu30IubxpWCERZbvE/r9elH8VNjaCUD9gAEgD%0AhudwDQB0eOSbWqeFuShPfiyzgESUBokZgL1oAFE0l4CZAaTUYQBIA4anUg7qrGUdn/mbKANzHyAR%0ApYFSAu7NCBiFvdARv5YzCSsiah8DQBoQxGgM3uo6AF0FgEojCDOARNT/kpEBtHEPIPUDBoA0IPjr%0AmiBFY9AY9TDkdvzBaolnAP21jYiGwv21PCIiAM17AO192AOoPNfT4IYY42B7Sg0GgDQgBOqdAABj%0AQU6nnXU6iwlaq6nVc4iI+ksyMoCWHCsElQpiTEzMFCRKNgaANCAEGpwAAGO+o8vHGvPkxzAAJKL+%0AFA6GEfAEAPRtD6BKrYLFIU868DYxAKTUGBAB4Pr163HeeedhyJAhEAQBr776aqeP/+ijjyAIQpuf%0AnTt3tnrcmjVrMGnSJOj1ekyaNAmvvPJKCt8F9UUiAxgP7jpjzJO/eQcbuH+GiPqP0gCiM+oSp3n0%0AliXXCgDwNPI0EEqNAREA+nw+TJ8+HY899liPnrdr1y5UV1cnfsaOHZu477PPPsPll1+OJUuWYOvW%0ArViyZAkuu+wybNy4MdnLpyRIBIDdyQDGH6NkDYmI+kPL8m9vh0ArrHlyBtHT4Onzuojao0n3Arpj%0A8eLFWLx4cY+fV1hYCIfD0e59K1aswBlnnIHly5cDAJYvX45169ZhxYoVWLVqVV+WS0kmRqKJwc4m%0AloCJKEO548fA9aX8q7DkWAAA3iYGgJQaAyID2FszZ85ESUkJTjvtNHz44Yet7vvss8+waNGiVred%0AeeaZ2LBhQ38ukboh0OgGJAkagx4aU9dlFSUDGHJ5EYtEU7w6IiKZt1EO1iy5SQgA4yVg5ZpEyTYo%0AA8CSkhI89dRTWLNmDV5++WWMHz8ep512GtavX594TE1NDYqKWs+TKyoqQk1NTYfXDYVCcLvdrX4o%0A9Vo2gHSnrKI1GaAx6gFwHyAR9R+lYcOSa+nztay5LAFTag2IEnBPjR8/HuPHj0/8ed68eaisrMSf%0A/vQnnHTSSYnbjw0mJEnqNMB44IEHcO+99yZ/wdQppZRryOv+WAVjngOew0cRaHDCXJyXopURETVT%0AsnXWHGufr2XNi2cAWQKmFBmUGcD2zJ07F3v27En8ubi4uE22r7a2tk1WsKXly5fD5XIlfiorK1O2%0AXmrWkwYQhTE+gyvADCAR9RMlWFPKt31hyWEJmFIrawLALVu2oKSkJPHnefPmYe3ata0e8+6772L+%0A/PkdXkOv18Nms7X6odTryQxAhYGNIETUz7yN8RJwTt9LwIk9gE4fxFisz9cjOtaAKAF7vV7s3bs3%0A8ecDBw6gvLwcubm5GDZsGJYvX46qqio899xzAOQO3xEjRmDy5MkIh8N4/vnnsWbNGqxZsyZxjZtu%0AugknnXQSHnzwQZx//vl47bXX8N577+GTTz7p9/dHHRNjMYSa5L2W3ZkBqEh0AnMUDBH1A0mSkpoB%0ANNtNEFQqSKIIn9OXGAtDlCwDIgDctGkTTjnllMSfly1bBgC46qqrsHLlSlRXV6OioiJxfzgcxi23%0A3IKqqioYjUZMnjwZb7zxBs4+++zEY+bPn48XX3wRd955J+666y6MHj0aq1evxgknnNB/b4y6FGzy%0AQBIlqHRa6OJHvHWHMgw61CSfpalSZ02ym4jSIOQLIhqWpw5YkrAHUFCpYMmxwNPghqfRwwCQkm5A%0ABIAnn3wyJEnq8P6VK1e2+vOtt96KW2+9tcvrXnLJJbjkkkv6ujxKISX7Z8ix9Wiwqs5mhkqrkWcI%0AOt09yh4SEfWU0gGsNxug1WuTck1rrhWeBjf3AVJKMC1CGU0ZAK139GxPjSAI0Dusra5BRJQqHmUG%0AYBL2/ymaj4NjAEjJxwCQMlrIKX/wGew9L6no7Zb4NRgAElFqJfb/JTEAtHIYNKUQA0DKaL3NAAIt%0AAkAXPzyJKLV8yhDoJOz/UzADSKnEAJAympIB1PcmA8gSMBH1k+Zj4JIfADIDSKnAAJAyliRJCCYl%0AA8gAkIhSy9OUvBmACpaAKZUYAFLGigZDEMMRAIDe1psAMJ4BdPLDk4hSK5kzABUsAVMqMQCkjKU0%0Ab2jNRqi0PZ9YpGQAo4EQYvFAkogoFRIl4CTuAVQygD4XTwOh5GMASBlLad7oTfkXADQGHdQGXfxa%0ALAMTUeoocwCtScwAmmwmeYi9JMHr9CXtukQAA0DKYIkO4F40gChYBiaiVIuEIgj5ggCSuwdQUKlg%0AtpsBNHcZEyULA0DKWEoJuLcZQICNIESUesr+P41OA73ZkNRrmxzxAJDzTCnJGABSxkqUgPuSAXQw%0AACSi1Gq5/68nR1Z2hzn+GeZjCZiSjAEgZaxEBtDelwygMguQJWAiSg1l/58lN3nlX0VzAMgvsZRc%0ADAApI0mS1OIUkL7sAeRxcESUWt4UnAKisLAETCnCAJAyUsQbgBSLAYIAndXc6+vwNBAiSjUlODP3%0AYb9yR5RrsguYko0BIGUkpWSrs5rlMQi9pLfJwWMsFEY0GErK2oiIWlL255kdvf+y2hGWgClVGABS%0ARgp75A9UJYDrLbVOC41J7spjFpCIUiG1GUCWgCk1GABSRgq7/QAAXR8DQKA5iAx7/H2+FhHRsfyu%0AeAbQnsoMIEvAlFwMACkjKRlAndXU52spewiVaxIRJZM3kQFMXQDod/t5HBwlFQNAykhKtq4vDSAK%0AJYhkAEhEqZDIAKagBGyymSCoBECS4HezikHJwwCQMlIyM4BaK0vARJQakWAY4UAYQGoygCq1Ciab%0A/DnIMjAlEwNAykjNAWAyM4AMAIkouZTxLGqtBjqjPiWvkRgFw/OAKYkYAFLGkUQRYW8AQLICQO4B%0AJKLU8Lua9/8l+xg4BTuBKRUYAFLGifgCgCQBggBtEg5W1ysZQLcPkiT1+XpERIrEDMAUdAArOAuQ%0AUoEBIGWc5gYQEwRV3/+JKnsAxUgUsVCkz9cjIlI0D4FOfgOIgqNgKBUYAFLGCbuT1wACyHtz1Aad%0AfG0v9wESUfIkhkDnpDIAZAmYko8BIGWcZDaAKLgPkIhSwZfCIdAKloApFRgAUsZJ5gxAha7FPkAi%0AomTxpXAItMLCLmBKAQaAlHGSOQNQoeMsQCJKgeYMIPcA0sDCAJAyTiozgBEvP0CJKHl8TcoewFSW%0AgOVr+90+iDExZa9D2YUBIGUcZgCJaKBoHgOTugygKb6/UBIlBPgZRknCAJAyiiRJKcoAxgNA7gEk%0AoiQRY7FEQJbKPYBqjRpGqxFAc8mZqK8YAFJGifqDkES5xKG1JDMDyOPgiCi5fC7580RQCTAmsWLR%0AHpMtXgZmAEhJwgCQMopS/tWajVCpk/fPU8kARoMhiJFo0q5LRNlLCcZMNlNSP6/aY7Kb4q/JL7GU%0AHAwAKaO0PAUkmdR6LVRajfwaHAZNREmgjGUxpXAGoEJ5DT+3sVCSMACkjKIEZ8ks/wKAIAjcB0hE%0ASaVkAFN5DJxCGTTNPYCULAwAKaNEvAEAgM5iTPq1tfFrhn2BpF+biLJPYgh0f2YAWQKmJGEASBkl%0AVRlAANBZlFmA/AAlor5L7AHsjwCQTSCUZAwAKaM0ZwCTHwBqzcZWr0FE1Bc+t/xlUmnQSCXlNVgC%0ApmRhAEgZJeKLZwDNyS8B6xIlYGYAiajvmruA+7MEzACQkmNABIDr16/HeeedhyFDhkAQBLz66qud%0APv7ll1/GGWecgYKCAthsNsybNw/vvPNOq8esXLkSgiC0+QkGgyl8J9SVcDw7l4oSsDZRAmYGkIj6%0ALtEE0g8lYHOiC5hfYCk5BkQA6PP5MH36dDz22GPdevz69etxxhln4M0338TmzZtxyimn4LzzzsOW%0ALVtaPc5ms6G6urrVj8FgSMVboG6QRBERXwqbQOJZRY6BIaJk8PdnCdgmv0bA408MyyfqC026F9Ad%0AixcvxuLFi7v9+BUrVrT68+9+9zu89tpr+M9//oOZM2cmbhcEAcXFxclaJvVRNBACJAlAqkrAzAAS%0AUfL0awk4HgDK5wEH+qXxhAa3AZEB7CtRFOHxeJCbm9vqdq/Xi+HDh6O0tBTnnntumwwh9S8lM6cx%0AGSCokv9PUxkDEwuFeRoIEfVJNBJFyB8C0D9dwGqtBgazXKFiGZiSISsCwIceegg+nw+XXXZZ4rYJ%0AEyZg5cqVeP3117Fq1SoYDAYsWLAAe/bs6fA6oVAIbre71Q8lT087gPdt3oOPnn8f336yHd4mT5eP%0AV+t1EDRqAJwFSER9owRhgkoFo6V/tg6ZOAyakmhAlID7YtWqVbjnnnvw2muvobCwMHH73LlzMXfu%0A3MSfFyxYgFmzZuEvf/kL/vznP7d7rQceeAD33ntvytecrZpnAHZd/q07VIuXfvsCYtEYAEBvNuDq%0AP1yLgmGFHT5HEATozEaEXF5EvH4YHNbkLJyIsk5z+deYkopFe0x2ExqPNLATmJJiUGcAV69ejWuu%0AuQYvvfQSTj/99E4fq1KpMGfOnE4zgMuXL4fL5Ur8VFZWJnvJWS3RAGLuPAMoxmL4z59fQSwaQ8Gw%0AQjiKchDyBfHhc+91+RrsBCaiZOjP/X+KxDBoloApCQZtALhq1SpcffXVeOGFF3DOOed0+XhJklBe%0AXo6SkpIOH6PX62Gz2Vr9UPJEupkB3PjaZziyuwp6swHfu28p/ufXV0JQCdi9cScO7+w8KNdyFiAR%0AJYFyJFt/dAArEiXg+BF0RH0xIAJAr9eL8vJylJeXAwAOHDiA8vJyVFRUAJAzc0uXLk08ftWqVVi6%0AdCkeeughzJ07FzU1NaipqYHL5Uo85t5778U777yD/fv3o7y8HNdccw3Ky8txww039Ot7o2bdOQYu%0AGo7g4xfXAQDOuPYs2PJsyC8rwLRTZwAAPvy/9yDFO4nbo2QXmQEkor7wu9OQAYwHm8wAUjIMiABw%0A06ZNmDlzZmKEy7JlyzBz5kzcfffdAIDq6upEMAgAf/vb3xCNRvHjH/8YJSUliZ+bbrop8Rin04nr%0ArrsOEydOxKJFi1BVVYX169fj+OOP7983RwnNTSAdZwD3l+9DOBCCNd+G6ac1j/Q56XunQK1R49C2%0AAziy+3CHz1cygAwAiagvfP14DrDCzPOAKYkGRBPIySef3GlWZ+XKla3+/NFHH3V5zUceeQSPPPJI%0AH1dGydSdU0B2fbYDADB+7kQIgpC43V7owPh5E/Htx9ux58vdGDq+rN3nKx3GLAETUV+kpQTsYABI%0AyTMgMoA0+EmSlDgHWNfBEGgxFsPujbsAyAHgsUbPHgtAHg/TEWYAiSgZlBJwfxwDp2ATCCUTA0DK%0ACLFgGFJMPt6ooyaQim8rEPD4YbQaMXzK8Db3j54lB4DVe4/A29T+JmltfA8gj4Mjor5IRxdw4jxg%0AZgApCRgAUkZQAjK1QQeVpv2dCUr5d+yc8VCp1W3ut+RYUDxa7uLev2Vvu9dQ9hdG/UGep0lEvZae%0ALuDmJpDOtkURdQcDQMoIiRmAHez/kyQJuz6P7/+b17b8q1CygHs7KAPLx8wJrV6TiKinEl3A/VkC%0Ajr+WGBMR9AX77XVpcGIASBlB2ZOn7WD/n7vOBXedCyq1CqNmjO7wOso+wANb9kKMtc3wCYIATfw1%0AwtwHSES9IMZiCHjkz4/+LAFrtBrojHoALANT3zEApIygNIB0FABWxUe7FI4ogtag6/A6pRNKYTAb%0AEPAEcGRPVbuPUZpMItwHSES94Hc3f3k02bo+ujKZEmVgBoDURwwAKSNE4uWMjgLAI7vkAHDIuNJO%0Ar6NSq1E2WW4Q6WgeoPIaET9LKETUc0r512g1trsfOZWURhAfA0DqIwaAlBGU/Xhas6Hd+6vi2byh%0AXQSAAFAyZggAuRu4PYkAkHsAiagX0tEBrDAlOoFZwaC+YQBIGSHijweAprYZQDEWQ008mBs6ngEg%0AEaVXOjqAFSaOgqEkYQBIGaGzEnDtoVpEQhHozQbkDc3r8lpKAFh/uB7hQKjN/VqTIf6aDACJqOfS%0A0QGsMNuUUTAMAKlvGABSRuisBFyl7P8bOwSCqut/spYcK6y5VkCSULO/ps39zRlA7gEkop7zZUAJ%0A2McSMPURA0BKO0mSEg0Z7WUAlW7eIWO7Lv8qiuNZwJp9bcvAGpaAiagPWAKmwYABIKVdNBAC4lPt%0ANe3sAVQ6gLuz/0/R2T5A7gEkor5Qgq/+PAdYYWIJmJKEASClnRKIaQx6qNSt/0mGg2HUVdYBAIaM%0AG9rta3YWACpzAGOhMMRorFdrJqLsldgDyC5gGsAYAFLaJfb/Wdpm/+or6wBJgsluhiXH2u1rdtYI%0AojboEnsJle5jIqLuSmcJ2NyiBMzzgKkvGABS2iUCQFPbBpD6ePavYFhBj67ZWSOIfByc0gnMRhAi%0A6pl0dgErrxmLxhDyt51yQNRdDAAp7TobAVNXUQsAKBhW2OPrFo0qka9x6Gib+5R5g9wHSEQ9IYli%0A4ii4dASAWr02cRwmG0GoLxgAUtolhkC3FwAekgPA/LKeB4D5ZXLWUMkitqQ1cxYgEfVcwBuEJIoA%0Amhsy+hsbQSgZGABS2iWaQNoJAHtbAgZaBICH2wsAmQEkop5Tsm56kx4arSYtazCzEYSSgAEgpV1H%0AewDDwTCcR5sA9K4EnF+WD0BuBDkWA0Ai6o107v9TKM0nPpaAqQ8YAFLadbQHUMn+mezmXn3Y5pXK%0AGUBPvbvNZunEHkA/m0CIqPsSHcBpKv/Kr81h0NR3DAAp7TraA9iX8i8AGC1GmB0WAEDDMVlAZeQM%0AM4BE1BOJY+DSmAE0O+IBoJslYOo9BoCUVpIkIZrIALYuAfelA1jRXAZuvQ9QKTczACSinsiMEjAz%0AgNR3DAAprWLBcKKjTnvMMXB96QBW5Je23wmsZBujnANIRD2glIDNLAHTAMcAkNJKycCp9TqoNOpW%0A9/W1BAw0dwK3KQErAWAwBDEm9vr6RJRd/BlQAmYTCCUDA0BKq0QH8DH7/yItOoDz+1ACzutgFqDG%0AqAcEAQAQ5XFwRNRNmVUC5h5A6j0GgJRWzQFg6/1/TTVy8Ge0GhMzr3pDyQA2VjciFokmbhcEgcOg%0AiajHMqoL2M3zgKn3GABSWnWUAWysbgAA5JTk9un61lwrdEY9JFFEY3Vjq/t4HBwR9VQmlIDN8RJw%0ANBxFJBhO2zpoYGMASGmlzOE7tgGkKR6s5ZTk9en6giAgvzTeCXxsI0hiFAwbQYioa5IkwRcfvZLO%0AAFBr0EGjk08h8bEMTL3EAJDSqqMScOMROQOY28cMIADkDpWDyCZmAImoD0L+EMRoDEB6u4AFQWje%0AB8jzgKmXGABSWnVcAlYygH0PAHOK5Ws01RwTAHIPIBH1gFL+1eq10Bp0aV2LmbMAqY8YAFJadXQM%0AXNMROVjLHZKEADAeRLbJAJp5HBwRdV8mdAArlCYUdgJTbzEApLRq7xi4SCgCd70LQN/3AAJATnEO%0AgObOYkUiAGQGkIi6IRM6gBUsAVNfMQCktJEkqbkEbGreA6jM/9Ob9En5oFUygO56V6tRMAwAiagn%0AMuEcYAWPg6O+YgBIaRMLhSHFT+FomQFsarH/T4gPa+4Ls8MCrUEHSZTgrHUmbud5wETUE5kwAkah%0AfDlmFzD1FgNAShtl/59ar4VKq0ncrswAzE1C+ReQO+YSZeAW+wC1lvgsrQCPgyOirvnd6T8HWMEM%0AIPUVA0BKm+byb/sNIDlJaABRNHcCN+8DbH0cHBtBiKhzmZQBNHMPIPVRSgPAAwcOpPLyNMC11wAC%0ANI+ASVYGEEC7GUBBEFgGJqJuy6QA0GRnFzD1TUoDwDFjxuCUU07B888/j2CQGRZqTQm6NMeeA5zE%0AGYCKxCiYNrMAlVEwDACJqHP+xCkgGVACtjEDSH2T0gBw69atmDlzJn7xi1+guLgY119/Pb744otU%0AviQNIO3NAIxFonDVOQEkZwagwlHc0SxAZgCJqHuULmBzJmQA4/sQw4EwouFImldDA1FKA8ApU6bg%0A4YcfRlVVFZ599lnU1NTgxBNPxOTJk/Hwww+jrq6u64sAWL9+Pc477zwMGTIEgiDg1Vdf7fI569at%0Aw+zZs2EwGDBq1Cj89a9/bfOYNWvWYNKkSdDr9Zg0aRJeeeWVnr5F6oP29gC66lyQRAlavRZmhyVp%0Ar6VkAJ1HmyCJzQ0fzcfBMUNNRJ1LzAHMgABQbzZApVEDYCcw9U6/NIFoNBpceOGFeOmll/Dggw9i%0A3759uOWWW1BaWoqlS5eiurq60+f7fD5Mnz4djz32WLde78CBAzj77LOxcOFCbNmyBbfffjt+9rOf%0AYc2aNYnHfPbZZ7j88suxZMkSbN26FUuWLMFll12GjRs39um9Uve1dw6wMgPQXuhIyggYhb3ADkGl%0AQjQchafJm7idswCJqDvCweZMm1J+TSdBEFqcBsIyMPVcvwSAmzZtwo033oiSkhI8/PDDuOWWW7Bv%0A3z588MEHqKqqwvnnn9/p8xcvXozf/va3uOiii7r1en/9618xbNgwrFixAhMnTsS1116LH/7wh/jT%0An/6UeMyKFStwxhlnYPny5ZgwYQKWL1+O0047DStWrOjLW6UeUI5ga1kCVub0OYpykvpaao0a9kI7%0AgGNGwTAAJKJuUIIstVYDnTG95wArEgEg9wFSL6Q0AHz44YcxdepUzJ8/H0eOHMFzzz2HQ4cO4be/%0A/S1GjhyJBQsW4G9/+xu++uqrpL7uZ599hkWLFrW67cwzz8SmTZsQiUQ6fcyGDRs6vG4oFILb7W71%0AQ70X9bXtAnYddQIAHEWOpL9e8ygYBoBE1DPN5V9TUqsTfdE8C5AlYOq5lAaATz75JK644gpUVFTg%0A1VdfxbnnnguVqvVLDhs2DM8880xSX7empgZFRUWtbisqKkI0GkV9fX2nj6mpqenwug888ADsdnvi%0Ap6ysLKnrziatjoFrmQFsUQJONiWrqASZ8mvHm0DYBUxEnVCybOYMKP8qOAya+iKlAeDatWtx2223%0Aobi4uNXtkiShoqICAKDT6XDVVVcl/bWP/YYmSVKb29t7TGff7JYvXw6Xy5X4qaysTOKKs4sYjkKM%0AxgC0PgfYlaISsHxNBwC0Pg7OzCYQIuqaz6nMAEz/CBiFciKJjyVg6gVN1w/pvdGjR6O6uhqFhYWt%0Abm9sbMTIkSMRi8VS8rrFxcVtMnm1tbXQaDTIy8vr9DHHZgVb0uv10Ov1yV9wFor45JKFSquBWqdN%0A3J6qPYBAc1bRdbT5NBAlAIz6g5BEEYKKh+MQUVtKBjATOoAVLAFTX6T0t52SdTuW1+uFwWBo975k%0AmDdvHtauXdvqtnfffRfHHXcctFptp4+ZP39+ytZFzdqbARgJReBt9ABITQk4EQDWuRK3tTwOLsLj%0A4IioA4lTQFgCpkEiJRnAZcuWAZBLrHfffTdMpuaUeSwWw8aNGzFjxoxuX8/r9WLv3r2JPx84cADl%0A5eXIzc3FsGHDsHz5clRVVeG5554DANxwww147LHHsGzZMvzoRz/CZ599hmeeeQarVq1KXOOmm27C%0ASSedhAcffBDnn38+XnvtNbz33nv45JNP+vjuqTvaGwHjjgdmOqMORqux3ef1hSMeALrr3RBjMajU%0AaggqFTRGPaL+ICK+AHSWzCnvEFHmUGbtmR0ZFACyC5j6ICUB4JYtWwDIGcCvv/4aOl1zy7xOp8P0%0A6dNxyy23dPt6mzZtwimnnJL4sxJgXnXVVVi5ciWqq6sTewoBYOTIkXjzzTfx85//HI8//jiGDBmC%0AP//5z7j44osTj5k/fz5efPFF3HnnnbjrrrswevRorF69GieccEKv3zd1X+IcYFPLETCpmQGosORY%0AoNaoEYvG4K53J8rMWrMxHgAyA0hE7cvsDCBLwNRzKQkAP/zwQwDAD37wAzz66KOw2Wx9ut7JJ5/c%0AYTkZAFauXNnmtu985ztdjpe55JJLcMkll/RpbdQ77ZWAncoImBSUfwFAUKlgK7CjqboRrlpnqwAw%0AUNfEUTBE1KHmPYCZUyUwswRMfZDSPYDPPvtsn4M/GpzaGwGjNGekogFE0WknMEfBEFEHMukYOIVS%0AAg76gohFU9NUSYNX0jOAF110EVauXAmbzdblyR0vv/xysl+eBoh2j4GLB2X2FAyBVtgL5Gu7WgWA%0AhlZrIiI6VmIOYAYFgEarEYJKgCRK8Lv9sOZa070kGkCSHgDa7fbE/i273Z7sy9Mg0d4ewMQMwMLU%0AZQCV4NLFWYBE1E3RcAThQBhAc9YtEwgqFYxWE/wuH/wuHwNA6pGkB4DPPvtsu/8/UUuJPYCW/jkF%0ARKEEl61KwCYeB0dEHVM6gFUaNfTm1I0w6w2TLR4AshOYeiilewADgQD8/ubupEOHDmHFihV49913%0AU/myNAAcuwcwEgwnJu07ilOYASyUs9LtZQCjDACJqB3NHcCZcw6wgp3A1FspDQDPP//8xGw+p9OJ%0A448/Hg899BDOP/98PPnkk6l8acpgsXAEYiQKoDn75krMANTDkMJv2PZ4BtBd54IYE+U1xF8vzACQ%0AiNqhBICZtP9PwU5g6q2UBoBfffUVFi5cCAD497//jeLiYhw6dAjPPfcc/vznP6fypSmDKSduqDRq%0AqHTyLgQlALQX2FP6Dduaa4VKrYIYE+GJnzqSyAAGQpBEMWWvTUQDk8+VeSNgFMqeRB8DQOqhlAaA%0Afr8fVqu8KfXdd9/FRRddBJVKhblz5+LQoUOpfGnKYC3Lv0qwp5wCYitIbeOQSq2CLb91GVhrimcc%0AJQnRQCilr09EA09iBmAGDYFWJErAbpaAqWdSGgCOGTMGr776KiorK/HOO+9g0aJFAIDa2lrOB8xi%0ASgCoaTED0F0fDwDzU985fmwnsKBSQWPiKBgial8mzgBU8Dxg6q2UBoB33303brnlFowYMQInnHAC%0A5s2bB0DOBs6cOTOVL00ZLJEBNDXv9WtZAk41ZRagcvQcwFmARNQxfyaXgONrYgBIPZWSo+AUl1xy%0ACU488URUV1dj+vTpidtPO+00XHjhhal8acpg7R0Dl8gA9ksAKL+Gu86duE1rMiIAJ2cBElEbSnk1%0AI0vANpaAqXdSGgACQHFxMYqLi1vddvzxx6f6ZSmDJYZAtwwA+2kPYMvXcNc5E7c1D4NmBpCIWmMX%0AMA1GKQ0AfT4ffv/73+P9999HbW0txGM6LPfv35/Kl6cMdewxcJIk9e8ewHgAqJSd5bXwPGAial9G%0AdwErJWBPAGJMhEqd0p1dNIikNAC89tprsW7dOixZsgQlJSUZN0CT0iN6TAk44PYjGpbnAtryU98c%0ApOwBdNe7IEkSBEFo3gPoZQBIRK01ZwAtaV5JW0ZrPCiVJAS8gYzMUlJmSmkA+NZbb+GNN97AggUL%0AUvkyNMA0N4G0HgJtdlig0aZ8V0IiyAwHwgj6gjBajM3HwTEDSEQtRCNRhPzyeKhMzACqNWoYLEYE%0AvQH4XT4GgNRtKc0V5+TkIDc3N5UvQQNQ+Jhj4JTyb390AAOA1qBLDE9V9h4qZxKzCYSIWlKaKwSV%0AKqWnFPUFO4GpN1IaAP7mN7/B3Xff3eo8YMpuYiQKMRwB0LwHMNEA0g/7/xS2xD5Ap7wWE5tAiKit%0AVucAqzJzfx07gak3Ulpve+ihh7Bv3z4UFRVhxIgR0Gq1re7/6quvUvnylIGUAEtQq6DW6wD07wgY%0Ahb3AgZp91c0ZwEQTSDCxL5CIKJNnACrYCUy9kdIA8IILLkjl5WkAUs4BbnkMnCsxAqb/ToexHdMJ%0ArDnmOLiWQ6qJKHtl8ikgCiU45XnA1BMpDQB//etfp/LyNAAd2wACtNwD6Oi3dRw7CkalVkFj1CMa%0ACCHiCzAAJCIAzecAmzNwCLSCJWDqjZRvaHA6nXj66aexfPlyNDY2ApBLv1VVVal+acpAx84ABFpk%0AAPthBIyCw6CJqDsyeQaggk0g1BspzQBu27YNp59+Oux2Ow4ePIgf/ehHyM3NxSuvvIJDhw7hueee%0AS+XLUwaKHNMBLMZi8DZ6AAC2NGQAWx8HZ0AADACJqFmyS8CBeic8h49CjMZgLs6DtbSoz9c0cQ8g%0A9UJKA8Bly5bh6quvxh/+8AdYrdbE7YsXL8YVV1yRypemDJUIAONjVzwNHkiiBJVGDYuj/0osSrDp%0AaXRDjMWgUquZASSiNhIl4CQEgO5D1di5+h1IopS4bfR5JyF/8ug+XZclYOqNlJaAv/zyS1x//fVt%0Abh86dChqampS+dKUoTqaAWjLs/XriAWLwwyVRg1JlOBp8LRaEwNAIlL4nEoJuG8BYLDRhT2vfAhJ%0AlGAqyoO1rBgAsP+NT+A6eKRP12YXMPVGSn/jGgwGuN3uNrfv2rULBQUFqXxpylDNJWB5z0o69v8B%0A8lBX5TVdx46C4TBoIopTMoDK8PjeEGMx7FrzPqLBEMwl+Zh85dmYeMVZyJ0wApIoYs8rHyYmJPRG%0AYg+g2w9Jkrp4NJEspQHg+eefj/vuuw+RiDz4VxAEVFRU4Fe/+hUuvvjiVL40ZSjlrF3dsRnAftz/%0Ap2jeB3jsLEBmAIlIlow9gI07DyLY4ILGZMC4i0+DSquBIAgYfe5CmApzEQuFcfSrnb2+vrI2MSYi%0AyC+w1E0pDQD/9Kc/oa6uDoWFhQgEAvjOd76DMWPGwGq14v7770/lS1OGUoIrZQ+gu17OEPfnDECF%0AEnQmTgOJdyazBExEABCLxhCMf2ntbQAoSRJqvvwWAFB83CToLM2ZRJVGgyFzpwIAjn61A2I02qvX%0A0Gg10Bn1AFgGpu5LaROIzWbDJ598gg8//BCbN2+GKIqYNWsWTj/99FS+LGWoWDgCMSx/wCX2ANb1%0A/wxARYcZQH6DJiIAAU+8qUIQYLQYO39wB7xVtfDV1EPQqFE4Y3yb+3PGj4DOtglhtw/13+xH4fRx%0AvXodk92EcCAEv8uHvKH5vboGZZeUBYCiKGLlypV4+eWXcfDgQQiCgJEjR6K4uJhHbWUpJbOm0mqg%0A1snHArrTtAcQaO80EPkDPuoP8N8oETWXf61GqNS9K5gp2b/8SaPaHTCvUqtQPHsiKj7chJovv0HB%0AtLG9+uwx281w1jTxNBDqtpSUgCVJwne/+11ce+21qKqqwtSpUzF58mQcOnQIV199NS688MJUvCxl%0AuGNnAAItm0D67xxgRSIDWK9kAOUPZ0mUj4MjouzWPAS6d+XfsNePxt2HAMjl344UTB8HlU6DQL0T%0A3iN1vXots8MCoDloJepKSjKAK1euxPr16/H+++/jlFNOaXXfBx98gAsuuADPPfccli5dmoqXpwyl%0ANIAo+/8iwXCixKIEY/3JntgDqBwHp4baoEMsGOZxcETU3AHcywDQue8wIEkwl+TDVJjb4eM0Bj1y%0AxgxDw7f70bSnAtahhT1+LWWNPqe3V2ul7JOSDOCqVatw++23twn+AODUU0/Fr371K/zzn/9MxUtT%0ABms7A1BuANEZddCb+z/YUsrOIV8w0TnHWYBEpFCyab0dAt20pwIAkDOmrMvHKo9RntNT5vggfZaA%0AqbtSEgBu27YNZ511Vof3L168GFu3bk3FS1MGU4IqZQSMq765/JuO/XY6ox5Ga+txNM2jYNgIQpTt%0AlI7a3swAFCNRuOMDnh1jhnX5ePuooRBUAoINLgQbXT1+PbM9XgJ2MgCk7klJANjY2Iiioo7PNywq%0AKkJTU1MqXpoy2LF7ABMNIGko/ypsHXYCMwNIlO36sgfQdagaYjQGnc0MU2FOl4/XGPSwDisBADTt%0Aqezx6ykZQC9LwNRNKQkAY7EYNJqOtxeq1WpEeznviAau5j2A8rdpJeuWjv1/imP3ASr7/hgAEpGS%0ATTP34pxy5165lOsYU9btCkdfysAmHgdHPZSSJhBJknD11VdDr9e3e38oxA7LbHRsBjCdHcCK5lEw%0ATgDNa4tyFiBR1lOyaUqHbXdJkoSmvXIWL6cb5V9FzthhOPTeRniqahHxB3vUiGaJr9HHEjB1U0oC%0AwKuuuqrLx7ADOPtEfPKG6kwqAfM4OCLqiJJN62kG0F/bhIg3AJVWA9uw4m4/T2+3wFjgQKDOCXdF%0ADfImjOj2c03xNQY8foixGFRqdY/WTNknJQHgs88+m4rL0gAmSVLihI02AWBGZABbB4BhLwNAomyn%0AjFRRGiy6y1NZAwCwlhZCpelZIGYrK0GgzglPZc8CQKPFCEElQBIl+Fx+WHOtPXpdyj4pPQuYSBEN%0AhiCJIgB54LIkSRmyB/DYDGB8DyAzgERZLRqOIOSXtyv1NAPoOXwUAGAt6372T2EtkxsoPZVHe/Q8%0AlVqV6FbmPkDqjgETAD7xxBMYOXIkDAYDZs+ejY8//rjDx1599dUQBKHNz+TJkxOPWblyZbuPCQa5%0A9ysVlAYQjVEPlVqNoDeASCgCID3HwCls8SYQd70bYkyE1tS8B1CSpLSti4jSS9lLp9aoezSnVJKk%0ARPBmLe14GkZHlADQX9uIaLBn++XNiX2A7ASmrg2IAHD16tW4+eabcccdd2DLli1YuHAhFi9ejIqK%0A9julHn30UVRXVyd+KisrkZubi0svvbTV42w2W6vHVVdXw2Dg6Q+p0FEDiNlhhiZ+LnA6WBwWqNQq%0ASKIIb5MnsT5JFBELhtO2LiJKLyUANDnMPZpTGnJ6EPEFIKhVsAzJ7/Hr6iwmGHLkL8XeqtoePbf5%0ANBBmAKlrAyIAfPjhh3HNNdfg2muvxcSJE7FixQqUlZXhySefbPfxdrsdxcXFiZ9NmzahqakJP/jB%0AD1o9ThCEVo8rLu55up66p80MwPr07/8D5LKJNU/+sHXVuaDSqKHW6wBwFAxRNvO55CyapYcdwEr2%0Az1ySD1Un49A6o2QB3T0sAysnlihrJ+pMxgeA4XAYmzdvxqJFi1rdvmjRImzYsKFb13jmmWdw+umn%0AY/jw4a1u93q9GD58OEpLS3Huuediy5YtnV4nFArB7Xa3+qHuScwAzKAOYEWHncAMAImyViID2MMh%0A0H0p/yp6uw9Q2avI00CoOzI+AKyvr0csFmtzskhRURFqamq6fH51dTXeeustXHvtta1unzBhAlau%0AXInXX38dq1atgsFgwIIFC7Bnz54Or/XAAw/AbrcnfsrKuj7fkWQdngKS5gwg0LwPsHkWIBtBiLKd%0Ar5czAN3xDmBbWV8CQLka5auuhxjp/qEJylq9DACpGzI+AFQcuwdDkqRu7ctYuXIlHA4HLrjggla3%0Az507F1deeSWmT5+OhQsX4qWXXsK4cePwl7/8pcNrLV++HC6XK/FTWdnz43qyVVgJAC2t9wCmswNY%0A0WEGkKNgiLKWrxengIS9foScHgCAZWhhr19bb7dAazXJe5Or67v9vObTQFgCpq5lfACYn58PtVrd%0AJttXW1vb6XnDgBwk/v3vf8eSJUug0+k6faxKpcKcOXM6zQDq9XrYbLZWP9Q9mboHEOhkFiBLwERZ%0AqzkD2P0A0HukDgBgLMiBxtD+SVjdIQgCLEMK5HVU13X7ecpa2QRC3ZHxAaBOp8Ps2bOxdu3aVrev%0AXbsW8+fP7/S569atw969e3HNNdd0+TqSJKG8vBwlJSV9Wi+1TzkFRHfsMXCZmAGMn1XMPYBE2cuX%0AOAWk+yVgX00DAMBS0vPu32NZiuVreOPX7A4zu4CpB1JyEkiyLVu2DEuWLMFxxx2HefPm4amnnkJF%0ARQVuuOEGAHJptqqqCs8991yr5z3zzDM44YQTMGXKlDbXvPfeezF37lyMHTsWbrcbf/7zn1FeXo7H%0AH3+8X95TtmnZBCLGRHga5DJJJgSAx2YAdSwBE2W95lNAup8B9MXLtebivgeA5ngQ6etBCTgxB9Dl%0A6/Y2KcpeAyIAvPzyy9HQ0ID77rsP1dXVmDJlCt58881EV291dXWbmYAulwtr1qzBo48+2u41nU4n%0ArrvuOtTU1MBut2PmzJlYv349jj/++JS/n2wjxkREA/JAU63FBG+TB5IoQqVW9XjEQiooGcCgN4CQ%0AP5TYpxjx+tO5LCJKo+Y9gN37jJIkCb6aeABYktfn1zcXy9cIOT2IBkLQGLsuKSt7AGORKMKBEPQm%0AzrWljg2IABAAbrzxRtx4443t3rdy5co2t9ntdvj9Hf8Cf+SRR/DII48ka3nUiajSTSsI0Bj1cFfI%0Aw02teTao1OnfhaA3GaA3GxDyBeGud8FklkvA3ANIlJ3EmAi/W/790d0AMOzyIhoIQVCpYCrI7fBx%0AO7bvxq5v96KmuhbHzZ2J406Y3u7jNAY99DlWhJo88NXUwz5yaJdr0Bl00Bp0iATD8Dl9DACpUwMm%0AAKSBq2UDiCAIcNfJ8xMzofyrsBfYUesLwl3ngmNCKQAg6g9CEkUIqvQHqUTUf/xuPyBJgCDAZDN2%0A6znKXj1jQQ5UGnWb+yVJwqMPPoW/P/lCi1ufxeVLLsDPb78BJlPb17GUFCDU5IG3unsBICCXrJ3B%0AMHxOL3KH9D0TSYMXf7NRyoW9xx4D5wSQGR3ACmUtrjoXNCYDEN87w0YQouyj7P8z2UxQqdsGc+0+%0AJ17+tbRT/hVFEQ/e8+dE8Hf8/Fk49cwTAQCr/+9VXHP5TYiEI22ep5SBlWt3BzuBqbsYAFLKKUGU%0AzqKMgJEzgJkwA1BhTzSCOCEIAk8DIcpiiQ7gJDWAPP/Mv/DCypcBAHfevwxPr3oEK566H0/98yHY%0AHTZ8s20Xnnrs/9o8r0+NIE7OAqTOMQCklMvkU0AUSjlaCU4TswDZCUyUdXo6A1BuAJFLwMcGgA31%0ATfjro/8AANx2z09x2ZXnJ+6be+JxuOO3PwcAPP3Y8/j2612tnmsukjOAYY8f4W42pVly4qeBNDEA%0ApM4xAKSUa3MOcH3mnAKisMePg3PHy9M6dgITZa2eHgMXcnoQC4UhqNUwFuS0uu/xh56B1+PDxCnj%0A8L2rLmrz3LPOOxWLzjkZsVgMd93ye4iimLhPrdPCmO+Q19TNeYBmBoDUTQwAKeWOzQBm0hBoRZvT%0AQDgMmihr+Xt4DJzvqBycmQpzWk022PXtXrz84hsAgFt//ROoOmgou+O3P4fVZsGenfux7r0Nre4z%0AFckdxf7axm6txZJjldfEEjB1gQEgpVykxTnAkVAE/vj+mkwKAO0tSsCSKLIETJTFvD2cAagEZ6bC%0A1uNfnn78eYiiiDPPPQWzj29/3AsA5OQ6cOn3vwsAeO7pl1rdp1yz2wGgQ8kAerr1eMpeDAAp5cLx%0AY+C0ZiM8DfE9dgYdDObMmVFlzbNCUAkQozF4nb7mErCPJWCibOOLB09KObUr/qNNAOQMoKKhrhHv%0Av70eAHDtj6/s8hrfu/oiaDRqbN64Fd9s25m4vacBoLJmdgFTVxgAUsoluoDNxubyb74to44pUqnV%0AsObaAMj7ALU8Do4oa3nj5dPunlTkr2ubAXzlpTcRjcYwbeYkjJ80pstrFBUX4KzvngYA+Mf/rk7c%0Abo5fM9joRqydUTHHatkEIklSt9ZP2YkBIKVULByBGI4CALRmU2IGoL3Qkb5FdaDlPkBlDyBLwETZ%0Ax9sYDwBzrV0+NhoIIeyWs23KCSCiKOLfL/wHAHBpi67frlz1o8sBAGvfWIf6WnlfodZsTHwhDdQ7%0Au7yGUraORaII+YLdfm3KPgwAKaWU7J9Kq4FKp0mMgMmkDmBFYh9gnQu6FnMA+S2aKHvIx8DJAZ2l%0AGyVgpTSrt1ugMegAABvWf4kjh2tgtVlw5rmndPu1x08ag2kzJyEWi+HdNz5K3K6UlrtTBtbqtdDH%0At9ewE5g6wwCQUurYY+BctU4AzWNXMom9VQZQDgClWAyxUDidyyKifuRz+SCJEgSVAJOt6y7g9hpA%0AXn3pTQDAdy85CwaDvkevr5SB3/7PB4nblGv7etoIwk5g6gQDQEqpY2cAKgFgJnUAK2yJWYAuqDQa%0AqPXyt3mWgYmyhy+eNTPbza1GunTEXxdvAInP/wsGQ1j/wecAgPMuWtTj1190zskQBAHlm7fjyOEa%0A+dq9bQRhBpA6wQCQUircwQzATNwD2PI4OACJLCCHQRNlD29PO4CPyQBuWPcFgoEghpQWY+KUcT1+%0A/cKifBw3dwYA4O3/ftDq2v7apm5tSWluBOEoGOoYA0BKqZYzACVRbN4DmIEBoK3FHkAArfYBElF2%0AUPbNKQOVOyOJIvzxL4zKwOb34qNfTjtzYa8nHSz+7qkAgLdfex8AYMi1Q1CrIIYjCDm7DuoszABS%0ANzAApJRSsmc6sxE+lw+xaAyCSoC1G911/U3JAPrdfkSC4ebTQJgBJMoaStasOw0ggUY3pFgMKp0G%0AeocVkXAkcZLHaYtP6vUaTjvrJGg0auz8di8O7q+ESq1KHAnXnTKw2cHj4KhrDAAppZQDzLUWU2L/%0AnzXXBrVGncZVtU9vNkBnlDdsu+vd0HEUDFHWUYKm7pSAA8r8v/wcCIKALz7bAo/bi/yCXMyYPaXX%0Aa8jJdWD2CTMAAB9/KO8nVPYYdmcUjJK9ZBMIdYYBIKVUxBPPAFrNGXkGcEuCILTaB9g8C5AZQKJs%0AoZRNrd0oAQfi5V9jPDhTTv445cwTOzz3t7sWnnICAOCTeABozI+PgulWAMgSMHWNASCllBI86SzG%0A5hEwGbj/T9FyGLTOGi8BexgAEmWLnjSBKMGYMd8BSZIS3b+nLlrY53UsPGUuAGDTxq3w+wMwxacU%0ABOJdx51pPg6OASB1jAEgpYwYjSEaCAEAtFZTcwdwhmYAgWOGQTMDSJR1etIEEqiPj4DJd2D/nkOo%0AramDXq/D7BOm93kdI0YPw9CyEkTCEXyx4atEBjDY6IIYi3X63EQG0OWDGBP7vBYanBgAUsoogZOg%0AVkNj0Gd0B7Ci1XFw8Qxg2OPnaSBEWaI5AOw8AyhGowjGs4XG/Bxs+PhLAMDsE6b3ePhzewRBwIkn%0Ay2Xgjz/8HDqbGSqdBpIoIdjo7vS5JpsZgkqAJErwu/kFltrHAJBSJtKi/Nv6FJBMzgA6AADuOid0%0ALU8DCfI0EKLBLuQPIRL/33pXAWCgwQ1IEtQGHbQWIzas+wIAMP+kOUlbj1IG/uTDjQCa9wF21Qii%0AUqsSp5iwDEwdYQBIKZPY/2eVP4iaS8COdC2pSy0zgCqNBpp4V3DY40vnsoioHyjBks6oS0wE6Ehz%0A+TcH4VAYmzduBQDMS2IAOGf+TOj0OlRXHcW+PQdhio+C6c4+QA6Dpq4wAKSUCXuUETBGhPwhBOPj%0AVDK1CxhosQew3g1JFFt0AnMUDNFg52mMN4A4ujECpkUDyJZN2xEMhlBQmIcx40YmbT1GowHHxfcT%0Abvx0c486gZVGEG8jM4DUPgaAlDKRFhlAZf+fwWKE3tT3/TGpYs2zAYKAWCQKn8uf6ARmBpBo8FPG%0Apli6MaheOQPYmO/AhvVy+XfeSXN6ffpHR+bMmwkA+PKzLTAqncDdCACVYfueLvYLUvZiAEgpo2QA%0AdRZj4nzdTN7/BwBqjTrxwdmyE5ingRANfokGkB5mAD//eBMAYN7C45K+puYAsBz6XBsAINjkhhiN%0Advo8JYj1NrIETO1jAEgp094pIJncAaxoOQyao2CIskd3j4GLRaKJM3ljei127dgHADhh/qykr2nS%0A1HEwW0zwuL3Yf+gI1HodIElyE0onbHlysOhhAEgd0KR7ATR4tSwBu+r2A8js/X8KW4Ed2FkJd50L%0AucPlA97DHAbdbbFYDJFIJN3LoGNotVqo1Zl3BGMm8XazBBxscAIANEY9tn69C5IkYcToYcgvzEv6%0AmjQaDWYfPx3rP/gMmz4vx5yCHHgOH0WgvgnmotwOn8cMIHWFASClhCRJrUvAA2AEjMLe8jSQyaUA%0AWALuDkmSUFNTA6fTme6lUAccDgeKi4uTvk9tsPDG98t1dQpI8wkgOfjg83IAwJy5M1K2rjnzZmL9%0AB5/hy8+24KTLvxsPAJ2dPscaLxe7u8gUUvZiAEgpEQtHIEbkPSpai2lAjIBR2BKzAJuPg2MJuGtK%0A8FdYWAiTycQgI4NIkgS/34/a2loAQElJSZpXlJk8DXK2TAmeOpLY/1fgwKYX5PEvyTj9oyPKPsDN%0AX2yF/v9dCaC5CaUjljwlA+iFJIoQ+ng2MQ0+DAApJZTzc9V6HdQ6bXMTSOFAygA6E2NgIr4gP0Q7%0AEYvFEsFfXl7yy2DUd0ajPNi8trYWhYWFLAe3wxPPlin75zqizOFTWYzY9e1eAMBxKcwAjp80Glab%0ABR63F0fdcpDaVQbQ4lBOAxHhc/m73NdI2Ye/zSglmodAmxCLxhL7UGwDIgOozAJ0QWsyAIIASBIi%0APs4C7Iiy589kMqV5JdQZ5b8P92i2FQmGEfQFAQDWvM73ACrBV8XRBoiiiGEjhqKwKD9la1Or1YkA%0A8+vdBwAAIacHsXDH/x1VanVinqGHZWBqBwNASomWHcCeBjckUYJao4bFYU7zyrqmZAB9Th+ikVji%0ASDg2gnSNZd/Mxv8+HVO6ZbV6LfRmQ4ePi4UjCLnkZpGvvt0NAJh9woyUr2/G7Cnya5Z/A41JXl+g%0AwdXpc6xsBKFOMACklIi00wBiK7APiBKqwWKE1qADIH9z1saPsuM+QKLBS8mSWfNsnQbKgXgHsNZs%0AxMaN5QCA4+ambv+fYuZxUwEAWzZth1E5Eq6+i32AiWHQDACprcz/bUwDUqsZgIkGkMzf/wfIWZJW%0AncDMABINeokGkK7Kv/H9zLocK3Zs3wMAmH186gPAiVPGQqvToqnBiZheK6+ly05gngZCHWMASCkR%0AdstHp+lt5hYNII70LaiHEvsA61zQWeQMIEfB9N7VV1+NCy64IN3L6LOTTz4ZgiBAEATodDqMHj0a%0Ay5cvRygUSvfSqI+UIMnaRQOIP55184kiYrEYikoKMKS0OOXr0xv0mDx1PACg2il/qe6qE1h5L0pw%0AS9QSA0BKCeXs3JbnAA+EIdCKVqeB2OSN8yE3zwMm4Ec/+hGqq6uxd+9e/OEPf8Djjz+Oe+65J93L%0Aoj5KlIC7GAKtZN0q6xoANJdm+8P0+D7AnQcqW62lI83DoJkBpLYYAFJKKMGSzmYeUMfAKVplAJU9%0AgAwAk+Lkk0/Gz372M9x6663Izc1FcXFxmwDK6XTiuuuuQ1FREQwGA6ZMmYL//ve/ifvXrFmDyZMn%0AQ6/XY8SIEXjooYdaPX/EiBH47W9/i6VLl8JisWD48OF47bXXUFdXh/PPPx8WiwVTp07Fpk2bWj1v%0Aw4YNOOmkk2A0GlFWVoaf/exn8Pla/3c3mUwoLi7GsGHDcPHFF+OMM87Au+++m7i/oaEB3/ve91Ba%0AWgqTyYSpU6di1apVPf472LlzJ0488UQYDAZMmjQJ7733HgRBwKuvvpp4TFVVFS6//HLk5OQgLy8P%0A559/Pg4ePNjN/xLUUnMJuHszAL/eLZ9upDRn9IeZx8mvtWHzdgDyZ1I0FO7w8VbuAaROMACkpBOj%0AMUT98jgFnc084PYAAs0Dq111Luhs8QDQwwAwWf7xj3/AbDZj48aN+MMf/oD77rsPa9euBQCIoojF%0Aixdjw4YNeP755/Htt9/i97//fWJu3ebNm3HZZZfhf/7nf/D111/jnnvuwV133YWVK1e2eo1HHnkE%0ACxYswJYtW3DOOedgyZIlWLp0Ka688kp89dVXGDNmDJYuXQpJkgAAX3/9Nc4880xcdNFF2LZtG1av%0AXo1PPvkEP/nJTzp8H1u3bsWnn34KrVabuC0YDGL27Nn473//i+3bt+O6667DkiVLsHHjxh79HVxw%0AwQUwmUzYuHEjnnrqKdxxxx2tnu/3+3HKKafAYrFg/fr1+OSTT2CxWHDWWWchHO44KKD2dacEHA2F%0AE18EP920DQAwIw0ZwG+/3dPcCdxJFlB5L+wCpvYMmADwiSeewMiRI2EwGDB79mx8/PHHHT72o48+%0ASuzTafmzc+fOVo9bs2YNJk2aBL1ej0mTJuGVV15J9dvICkqgpNKoodbr4KodOKeAKFpmAPXW5gBQ%0ACRaob6ZNm4Zf//rXGDt2LJYuXYrjjjsO77//PgDgvffewxdffIGXX34ZZ5xxBkaNGoVzzz0Xixcv%0ABgA8/PDDOO2003DXXXdh3LhxuPrqq/GTn/wEf/zjH1u9xtlnn43rr78eY8eOxd133w2Px4M5c+bg%0A0ksvxbhx43Dbbbdhx44dOHr0KADgj3/8I6644grcfPPNGDt2LObPn48///nPeO655xAMBhPXfeKJ%0AJ2CxWKDX6zFjxgzU1dXhl7/8ZeL+oUOH4pZbbsGMGTMwatQo/PSnP8WZZ56Jf/3rX93+O3j33Xex%0Ab98+PPfcc5g+fTpOPPFE3H///a2e/+KLL0KlUuHpp5/G1KlTMXHiRDz77LOoqKjARx99lJz/UFmk%0AO00gSrAlGHSorW+C0WTEuImj+mN5AIC8/BwMGzEUABDWqFutqT1KBtDn9CEWP5mJSDEgAsDVq1fj%0A5ptvxh133IEtW7Zg4cKFWLx4MSoqKjp93q5du1BdXZ34GTt2bOK+zz77DJdffjmWLFmCrVu3YsmS%0AJbjsssvafEunngu3KP8GPQFE48NKbfmdl1YyiS2/uQtYEz8NRIqJicwm9c20adNa/bmkpCRxTFl5%0AeTlKS0sxbty4dp+7Y8cOLFiwoNVtCxYswJ49exCLxdp9jaKiIgDA1KlT29ymvO7mzZuxcuVKWCyW%0AxM+ZZ54JURRx4MCBxPO+//3vo7y8HJ999hkuu+wy/PCHP8TFF1+cuD8Wi+H+++/HtGnTkJeXB4vF%0AgnfffbfN51Vnfwe7du1CWVkZioubmwuOP/74Vo/fvHkz9u7dC6vVmlhvbm4ugsEg9u3b1+7fHbVP%0AEsVEmbSzY+CUYMsf/yI4beYkaDT9e6CWknGs9cRPBOmkEcRoM0EVDxS9Td7UL44GlAFxFNzDDz+M%0Aa665Btdeey0AYMWKFXjnnXfw5JNP4oEHHujweYWFhXA4HO3et2LFCpxxxhlYvnw5AGD58uVYt24d%0AVqxY0Wa/DvVMqEUDiFL+teRYoNFpO3taRlGC1Wg4gpAvCK3FhIjXj5DbB63ZmObVDXwtS6aAPHpH%0AFEUAzUeWdUSSpDZz2trLzLZ8DeXx7d2mvK4oirj++uvxs5/9rM21hg0blvj/7XY7xowZAwB4/vnn%0AMXnyZDzzzDO45pprAAAPPfQQHnnkEaxYsQJTp06F2WzGzTff3KYs29nfQXvv8ViiKGL27Nn45z//%0A2ea+goKCTp9LrfndfojRGCAIicaJ9ijB1pFG+f/OmD25X9bX0ozZk/H6v9/GrkNVKB5WBn8nGUBB%0AEGDNtcJV64Sn0TOg9mFT6mV8BjAcDmPz5s1YtGhRq9sXLVqEDRs2dPrcmTNnoqSkBKeddho+/PDD%0AVvd99tlnba555plndnlN6lq4nQaQgdQBDAAarSZxdmarfYBsBEm5adOm4fDhw9i9e3e790+aNAmf%0AfPJJq9s2bNiAcePG9el821mzZuGbb77BmDFj2vzodLp2n6PVanH77bfjzjvvhN8vjwn6+OOPcf75%0A5+PKK6/E9OnTMWrUKOzZs6dHa5kwYQIqKioS5WkA+PLLL9usd8+ePSgsLGyzXrt9YP3vLd2U8q/Z%0AboZa0/G/ISXY+mbfIQD9u/9Pobzmpq/lLU1dDYNONILwODg6RsYHgPX19fKspXi5RlFUVISampp2%0An1NSUoKnnnoKa9aswcsvv4zx48fjtNNOw/r16xOPqamp6dE1ASAUCsHtdrf6obaUPYB6qxnOo/KH%0Ak6MoJ51L6pWO9gFSan3nO9/BSSedhIsvvhhr167FgQMH8NZbb+Htt98GAPziF7/A+++/j9/85jfY%0AvXs3/vGPf+Cxxx7DLbfc0qfXve222/DZZ5/hxz/+McrLy7Fnzx68/vrr+OlPf9rp86644goIgoAn%0AnngCADBmzBisXbsWGzZswI4dO3D99dd3+rnSnjPOOAOjR4/GVVddhW3btuHTTz9NNIEomcHvf//7%0AyM/Px/nnn4+PP/4YBw4cwLp163DTTTfh8OHDvfgbyF7Np4B0bwTMN3sPQhAETJs5KdVLa2PUmOGw%0A2iw4WC1vF4h4A4gGO55DyVmA1JGMDwAV7ZV8OiqRjB8/Hj/60Y8wa9YszJs3D0888QTOOecc/OlP%0Af+r1NQHggQcegN1uT/yUlZX18t0Mbi0zgE018QCweOAFgO12AjMD2C/WrFmDOXPm4Hvf+x4mTZqE%0AW2+9NbG/b9asWXjppZfw4osvYsqUKbj77rtx33334eqrr+7Ta06bNg3r1q3Dnj17sHDhQsycORN3%0A3XUXSkpKOn2eTqfDT37yE/zhD3+A1+vFXXfdhVmzZuHMM8/EySefjOLi4h4PwVar1Xj11Vfh9Xox%0AZ84cXHvttbjzzjsBAAaD3P1pMpmwfv16DBs2DBdddBEmTpyIH/7whwgEArDZBs5+20zg7sYMwGgw%0AlBgGX93kxOhxI2C1WfplfS2pVCpMnzUZwUgEEZX8+0o5naQ9ynYWd33n5wZT9sn4PYD5+flQq9Vt%0AvkHX1ta2yeB1Zu7cuXj++ecTfy4uLu7xNZcvX45ly5Yl/ux2uxkEtqNlADg4MoBOlBXL/51DzAD2%0ASssRLe11qLacbQcAubm5+Pvf/97h9S6++OJWjRfHam8W3rH7BEeMGNHmtjlz5rSa6Xesjrprb7/9%0Adtx+++2JPx/7frpznWOfM2HChFal7k8//RQAEvsPAflz7B//+Eenr0VdU8akdDYCRsn+hSAhEI6k%0AJfunmHHcVHzy0UY0+PwoNhrhr2+Ctaz9311KQxsDQDpWxmcAdTodZs+enZiPpVi7di3mz5/f7ets%0A2bKl1Tf5efPmtbnmu+++2+k19Xo9bDZbqx9qq2UTiDOeAcwZwBlAZ62zRQaQnXTUP1555RWsXbsW%0ABw8exHvvvYfrrrsOCxYswOjRo9O9tEGnuQTc8We6cuzaUbccLE6f1f8NIAql+WTP4SMAusgAttjK%0AQtRSxmcAAWDZsmVYsmQJjjvuOMybNw9PPfUUKioqcMMNNwCQM3NVVVV47rnnAMgdviNGjMDkyZMR%0ADofx/PPPY82aNVizZk3imjfddBNOOukkPPjggzj//PPx2muv4b333muzuZx6JhaOIBaUux11FiOc%0A8SYQR1FuGlfVO0rQ6qxpgp4lYOpnHo8Ht956KyorK5Gfn4/TTz+9zYknlBzdCQCVDOCeCjnomjYz%0AfQHglBkToVarsbeyGgvHju60EUQJAF3MANIxBkQAePnll6OhoQH33XcfqqurMWXKFLz55psYPnw4%0AAKC6urrVjK1wOIxbbrkFVVVVMBqNmDx5Mt544w2cffbZicfMnz8fL774Iu68807cddddGD16NFav%0AXo0TTjih39/fYKI0Saj1Wvj9YcQiUQgqFewFAy9bquxbbKpphDY+CzDsDUASRQiqjE+e0wC3dOlS%0ALF26NN3LyAqubpxXrgSAFbX1sNosGDlmWIePTTWTyYjxk8bgSE09AHQ6CkYpAXsbPRBjMaj60ClP%0Ag8uACAAB4MYbb8SNN97Y7n3HHgF166234tZbb+3ympdccgkuueSSZCyP4hL7/1qUf+0F9gH5oeOI%0Az8wK+UOIARBUKkiiiLDXD30aNn8TUfJJkpTYH9fZcZVKAHikyYmpMyZCleYvgTOOm4J//99rAICo%0AP4iIPwht/Hi4liwOM1QaNcRoDJ4GzgKkZkxjUFKF2msAGYD7/wBAa9AlhsI6a5zQWeNZQJaBiQaN%0AoDeAcEDetqJky44VCQQR8QUAANWNTkxNYwOIYvqsyQhHo3DFjyns6EQQQaWCLY+dwNQWA0BKqnCL%0ABpCmmkYAA7MDWKHsA2w62ggdZwESDTpK+ddkN0Orb/+0IqXJwhkIIBSNprUDWKE0oRw62p0ysBIA%0AcnYtNWMASEnVqgR81AlgYHYAKxzFcvOKs6aJswCJBiGlO7bz8q+cXauolYOtTAgAS4YWoaAwD4cb%0A5C/anTeCOAAArk66hSn7MACkpFJKwHq7BU4lAziAA8BEBrBFABhiAEg0aLgSAaCjw8coI2CqGpwY%0AMXoY7I70N7UJgoBpsybjSKMTQFejYJgBpLYYAFJShZzyjCy93ZLIAA7kErCydmdNI/R2ufEj5OIs%0AQKLBwh0PnDrrAE4EgI1NGZH9U0ybOQlHmpwA5CaVYwebK+z5nAVIbTEApKSRRDFRHtWYDYnZWjkD%0AOADMKZFLwE01TdDb5YaQkItnahINFq7azkvAkiQlsmuHG5rSOgD6WNNnT0ZNkwuiJMlH1cUbVY7F%0AYdDUHgaAlDRhrz8xI8/njQ+DNupgtJnSvLLeU0rA7noXtGYjADkD2NE3baL2PPHEExg5ciQMBgNm%0Az56Njz/+ON1LojhXFxnAsNuHWCiMmCiixunKqAzgpKnjIQlAnUv+sh3ooBGEx8FRexgAUtIopVGd%0AzZz4UHUU5UAQhDSuqm/MDgs0Oi0kUUIgHAUAiOEoooFQmldGA8Xq1atx880344477sCWLVuwcOFC%0ALF68uNXwekofdxd7AJXyb43TBZ1Bj9HjRvTTyrpmMOgxYfLYFvsA228EUYJbv9uPSCjSX8ujDMcA%0AkJIm5JQDQL3dgqbEGcAD7wi4lgRBSGQBXXXuxIkgLANTdz388MO45pprcO2112LixIlYsWIFysrK%0A8OSTT6Z7aVkvFonC0yR/btkL288AKkHV4YYmTJk+ARpNZp2fMG3W5MQ+wI5GwRjMBuiMOgDMAlIz%0ABoCUNEoGUG+3oPFIAwAgd8jADgCB5n2AbATJHJIkQRJj6fnpQfk/HA5j8+bNWLRoUavbFy1ahA0b%0ANiT7r4V6yN3gBiQJaq0GJru53cc0dwA3YdqszCn/KqbNnIQqJQPYwSgYQRBYBqY2MuurDA1oYSUA%0AdFjR+MUBAEDOkLx0LikplE7gppomjCiwwFtVm8h2UppIIpq2b0nLS+dMmQkI3TvasL6+HrFYDEVF%0ARa1uLyoqQk1NTSqWRz3gajEDsKOtKi07gM+amTkNIIrpsybjL43yGv11cidwe+/Flm9DfWUd3HUc%0ABUMyZgApaYKu5hEwiQxgySDIACZmATa26ARmAEjdd+wv5I5+SVP/Uvb/ddQAIsZEBBqcAOQScCY1%0AgCiGlBYjqtUgJooQwxGEPf52H6ecAeys7XhgNGUXZgApaZQMoNZiSswAzB0EGUDlPTQeaWhRAuYe%0AwLQSVHImLk2v3V35+flQq9Vtsn21tbVtsoLU/5RmtY5GwAQbXYAowR8Kw5RrR15+5o20EgQBU2ZM%0ARK3LjZIcBwL1TdDb2pazEzNN45/NRMwAUlJIopg4ISMUESGJIjQ6Lay51jSvrO9yhyoBYGPig5Ul%0A4PQSBAGCSp2enx5k7nQ6HWbPno21a9e2un3t2rWYP39+sv9aqIcSMwDj2bFjKeXfI41NmDE788q/%0AiqmzWuwD7KATWDmRSTmhiYgBICVF2O0DJAmCWg1XvKsud0guBNXA/ydmL3BApVEjFokiFJNvC7k5%0AC5C6Z9myZXj66afx97//HTt27MDPf/5zVFRU4IYbbkj30rJe4hSQ/M47gKsanZg+e0p/LavHps+a%0AjKoGZR9gBwEgM4B0DJaAKSmCiQ5gM5qq5Q+g3JKBX/4FAJVahZziHDQcrofH5QMEAVI0hogvAJ1l%0A4A65pv5x+eWXo6GhAffddx+qq6sxZcoUvPnmmxg+fHi6l5b1lHFVjiJHu/f7auVs2eGGJnw3g04A%0AOdbkaRPwmFPOZrqq6tp9jBIAehrciIYj0Oi0/bY+ykwDPz1DGSHccgRM9eAZAaPIG5oPAGiqcUJn%0AjZeB2QhC3XTjjTfi4MGDCIVC2Lx5M0466aR0LynriTERrlongI7nlXqq5WCqwe/HmPEj+2tpPWYw%0A6KHLtQEAwk43JFFs8xiTzZSYBaiUvim7MQCkpGieAWhNdADnDJIMINCyEaS+uRHEyUYQooHKXe+C%0AGBOh0qhhzbO1uT8aCkP0yyf+OMqKMm4A9LFGTh6DYDgCQQICjW1HvQiC0GKkFfcBEgNAShIlGBps%0AQ6AVSiNIQ1UD9A4OgyYa6FqWf1Xqtr8Klf1/TV4fJk6f2K9r642pMyfhsDIPsLb9AI/7AKklBoCU%0AFEGn/I1TazUnyiqDYQSMovUomPgsQGYAiQYsJQuWU9T+aBelmeJwYxOmZ3AHsGL6rCmJRhDPkc73%0AAbITmAAGgJQkwXjJISIBkihBa9DBMghGwCjy4gGg82gTdPFRMMEmTtQnGqicynnlHQyrb6qUZzdW%0ANTRhegY3gCiGlhWjKSSXrOsOVLX7GGWoPTOABDAApCSIBkOIBuQPHq9X/r+5JbmD6qQDS64VWoMO%0AkighIsrviwEg0cDVVB3PAHbQANJYIQeAEa0GNnvmf5kVBAHmIvm9hNvZAwi0ONbyKDOAxACQkkAJ%0AhLQWI5oG0QkgLQmCkMgCenxBAEDEG0AsFEnnsoiol5xH43sAi9uWgCVJguSVj1RzlA2cE1tKJ40C%0AAGglKfGlvKXmYdBNnGNKDACp75TyryHHhvrD8t6TvNL8dC4pJZRGEGetCxqjHgCzgEQDVSID2E4J%0AOOzxQwMBMVHE6Onj+3tpvTZl1hTUu+XmNF87jSCO+IknIX8IQW+gP5dGGYgBIPWZEgQZcmyoq5AD%0AwPyygnQuKSWUrGZDVQMMufLJAQwAiQaegMePYDyT72inCcRTUw8AOOp0YcZxU/t1bX0xedp4HGmS%0AM5s1ew61uV9r0MGSI08xULqgKXsxAKQ+U4IgfY4NDYezIAA8XAdDjjw3jAEg0cCjBD+WHAt0Bl2b%0A+yu/2QsAOOrxYviosn5dW18YjQb443uvj+6taPcxzaNgGABmOwaA1GdKCVjQ6xDwBABBSJycMZgU%0ADCsEANQfrochPnU/2MFmayLKXMoIGEcHDSANB48AACSjHqoBdp65OR7gddQIYlcaQarZCJLtBta/%0AbMpIShbMH5AbIhxFDmj1g++cyfzSfEAQ4Hf5IOiVPYA8Uok6t379epx33nkYMmQIBEHAq6++mu4l%0AZb3ECJh2GkAAAPH9cY6y4v5aUtIMnTgaAGCCADEWa3O/MqC/kQFg1mMASH0SCQQRC4YBAE6n3DWX%0AXzr4yr+AvH9G2UTtD8jvmRlA6orP58P06dPx2GOPpXspFNdZA0gsFIE5fuzbqJkT+nVdyTB17nT4%0AgiGoVSo0VR5tc79SnWk4XN/fS6MMk9mHG1LGUwIgrdWEuvgHymDc/6fILyuA82gTmhp9AIBoIIRo%0AMASNQZ/mlVGmWrx4MRYvXpzuZVALiRJwOw0glTv2QSUIaPT68J05A6cBRDG0rATrPR6MNuixd/M3%0AyBsxpNX9SgDYWMUAMNsxAKQ+adkBXL9D/rY5mAPAgmEF2LtpNxqONKDQYkTEG0CwyQ1LyeB9z5lI%0AkiSIkWhaXlul1QyqIefZqLFKOa+87bzSg1t3wQigKRSCyWzq55X1nSAIiMUbW2r3H25zf158nJXf%0A7UfA44fROvDeIyUHA0Dqk1DLGYCV3wAY3AFgfrwRpK6yDsMmFckBYCMDwP4mRqLY9PDzaXnt45Zd%0ACbVu8O1xzRYhfxCeRvkc7/x25pU6K2tg1Oigsg3cwMhRVgw4/ZDcvjb36Yx6WPNs8DS40VDVgNIJ%0AA/d9Ut9wDyD1SfMpICZ4GuT/fzAHgAVl8U7gitrmUTDcB0g0YNTHt6pYciwwWIxt7lcH5Wa2wjHD%0A+nVdyTRm9iQAgEOnRzgUbnO/MtS+gWXgrMYMIPVJoEHugg3F5GOFLLlWGMyGdC4ppfLL5IyBz+mD%0A2iT/8gg2shO4v6m0Ghy37Mq0vTYNXErzQ3unFTkbnMiL/+960twZ/bmspBo3cyI+fedz6LUa7Ny0%0AHdMWzGp1f97QfBzadoABYJbjJxn1miSKiQDQ45W/ZbZXUhlMdEY97IUOuGqdCMaD3kC9M72LykKC%0AILAMS72iHFfZ3rSCbZ9shl6lgi8cRtExzRMDiVqjgSsSQaFGg31bdrQTAMoZwMbDDelYHmUIBoDU%0Aa0GnB1IsBpVGjfr4XC1lWPJgll9WAFetEx6PfNh6oNEFSRQhDLCBsdQ/vF4v9u7dm/jzgQMHUF5e%0AjtzcXAwbNnDLjANVQ6WSAWwbAFZ+sw9jVFoEBAz4Rh+13QyERbgPdzIKhhnArMbfWNRrgTonAMCQ%0A58DRg/KHTOHIgTc4tacK4nscG2qaoNJqIMVEBJs8aV4VZapNmzZh5syZmDlzJgBg2bJlmDlzJu6+%0A++40ryw7KRnA9krAwTr5i6ypsP0TQgaSojHDAQDacAyiKLa6T3nvjdWNEGNim+dSdmAASL0WqJc/%0ALI35DtQeqAEAFGVBAJg/XM5y1lbWwZjnAAAE6niuJrXv5JNPhiRJbX5WrlyZ7qVlnVg0lhgCfWyz%0Amt/nhyM+AHrYtHH9vrZkGztnCgCgNMeOPTv3t7rPXuCAWqtBLBKFq457mLMVA0DqNWXvm9pkhN/t%0Ah6ASsqIEXDRCDnJrD9TAmG8HAPi5D5Ao4zXFM15agw62PGur+7Z+uQ1DchwAgLIpY9OwuuSyFuch%0AHItBr9Vi2yebW92nUquQGz8FhQOhs9eACQCfeOIJjBw5EgaDAbNnz8bHH3/c4WNffvllnHHGGSgo%0AKIDNZsO8efPwzjvvtHrMypUrIQhCm59gMJjqtzJoKEFPICyfN5k3NL/fzgCWJAkVBw9jw/ovUb5p%0AOyoPVUGSpH557YJhBVCpVQh4AhCMcsegkg0losyV6AAemtdmz+6uL7ZDpVIhEItBNwiGIwuCgLBO%0AzmjW7DrY5n7uA6QB0QSyevVq3HzzzXjiiSewYMEC/O1vf8PixYvx7bfftruJev369TjjjDPwu9/9%0ADg6HA88++yzOO+88bNy4MbEPBwBsNht27drV6rkGw+AdYZJMkigmxp80NcnDRvtj/5+zyYWnH/8n%0A3vnvBzhaXdfqvtHjRuLcC8/A5UsugMVqTtkaNDot8ssKUHvwKAIh+TQKdgITZb5EB3A7s0obDlQB%0Aw4cBgyD4UziGFSN6oBqiywdRFKFqEfQq+wDrKuo6ejoNcgMiA/jwww/jmmuuwbXXXouJEydixYoV%0AKCsrw5NPPtnu41esWIFbb70Vc+bMwdixY/G73/0OY8eOxX/+859WjxMEAcXFxa1+qHuCTW5IMREq%0ArQZH46MEikYUpez1JEnCqpUv45yTrsBz/7saR6vroNFqMHrcSJQNHwqtTot9uw/g0QefwkWLrsbH%0AH3yesrUAQNGoEgBAQ4MXgDwLUIzFUvqaRNQ39R3MAPR6fDDGxzqVjB/R38tKmeHxvYxDHXbs+nZv%0Aq/sKR8qf17UHa/p9XZQZMj4ADIfD2Lx5MxYtWtTq9kWLFmHDhg3duoYoivB4PMjNbd3Z5fV6MXz4%0AcJSWluLcc8/Fli1bkrbuwU7JeBnzHKiNdwCnqgEkFAzhjp/fjwd+/Sg8bi/GThiFFU/9Fp9+/QZe%0AWbsSb6x/AR9uegW//v0vUTpsCGqO1OLHP7gND93/ZMrKwsXx93q0og4qnRaSKPFEEKIM19DBDMBN%0AG8sxokCejVcyYWS/rytVbKXy59TQXAc2bfiq1X2JvcyHaiGJ7ATORhkfANbX1yMWi6GoqHV2qaio%0ACDU13fvm8tBDD8Hn8+Gyyy5L3DZhwgSsXLkSr7/+OlatWgWDwYAFCxZgz549HV4nFArB7Xa3+slW%0ASgCoz7El9pCkIgD0enz40RXL8N9X1kKtVuPWX/8UL735NE49cyGMxuZyvc1uxcXfOxf/fufvWHLN%0ApQCAfzz1Iu665feIRqNJX1fRaDkDWLO/BqZ8BwCWgYkymRgTUXeoFkDbeaVbPt2CPKsFkiTBXDJ4%0AhtnrrCZEBEClUuHg1t2t7ssdkgu1VoNIMIymo870LJDSKuMDQMWxQzklSerWoM5Vq1bhnnvuwerV%0Aq1FY2Pw/+rlz5+LKK6/E9OnTsXDhQrz00ksYN24c/vKXv3R4rQceeAB2uz3xU1ZW1vs3NMApDSAx%0AtRqSKMFkM8GSa+38ST0UCoZw07W3o3zzdlhtFjz53B9x5Q8vgVqt7vA5JpMRv7z7J/jNn34FtVqN%0A1//9Nu5c9kCbOVh9pWQAXbVOaB3y+2YASJS5mqobEQlFoNFpkTskr9V9NbsPAgBEg27QnTBjjM80%0ADNY1tvoyrFKrUTBMzoSyDJydMj4AzM/Ph1qtbpPtq62tbZMVPNbq1atxzTXX4KWXXsLpp5/e6WNV%0AKhXmzJnTaQZw+fLlcLlciZ/Kysruv5FBxl8rz9LyBeIHp48sTurk/Fgshlt/eh++/LwcZosJ//vC%0Aw5h74uxuP//8Sxfj4b/eB41GjTdfew+PP/T3pK0NAAwWI+yFDgBARJLft7+uMamvQUTJU3OgGgBQ%0AOKIQKnXzr76G+iYYIvL+3ZwBfPxbR4riexpLHQ58s3Vnq/sKlTLwwbanhdDgl/EBoE6nw+zZs7F2%0A7dpWt69duxbz58/v8HmrVq3C1VdfjRdeeAHnnHNOl68jSRLKy8tRUlLS4WP0ej1sNlurn2wUC0UQ%0AjJ8BXHdULoMXJ7n8+8TDz+LDdz+BTq/DX555AJOmju/xNU5ZdCLu+t0vAAD/+9j/4dWX3kzqGovj%0AZWBv/BxkXw0DQKJMdTQxrL71Z/wXG77CmGK5OpQ3qrTf15Vq9jL5s3lMSSE+Xfdlq/uUxr3aAwwA%0As1HGB4CAfHTS008/jb///e/YsWMHfv7zn6OiogI33HADADkzt3Tp0sTjV61ahaVLl+Khhx7C3Llz%0AUVNTg5qaGrhczRPP7733XrzzzjvYv38/ysvLcc0116C8vDxxTeqYr1bu+tVaTTi89wgAYMj45H1w%0Arnt/A/73sf8DANz3x9tw3NwZvb7WhZefg+t+Kv/buP/OR7B7575kLBEAUBzvBD5a4wQAhN1eRAKc%0AI0mUiY7ulwPA4lGtv6x+8fEmjCyUS6HWstRNMkgXc0k+JAGwGY349ottre5TOoGPsgSclQZEAHj5%0A5ZdjxYoVuO+++zBjxgysX78eb775JoYPl886rK6uRkVFReLxf/vb3xCNRvHjH/8YJSUliZ+bbrop%0A8Rin04nrrrsOEydOxKJFi1BVVYX169fj+OOP7/f3N9D4auQA0FSQmygdDB2XnADwyOEa3H7z/QCA%0AK66+CGef33npvjtuXPYDnHjyCQiFwvjljffA7w/0+ZpAcwB4ZF81DDlyNlj5uyEC5H3Dc+bMgdVq%0ARWFhIS644II2s0epfyQygC0CQEmSULF9L7QaNSStOvG/48FEpVHDUCDvA5ScXrhdzeeWKyXgppom%0AhAOhtKyP0mdABIAAcOONN+LgwYMIhULYvHkzTjrppMR9K1euxEcffZT480cffdTl2ZuPPPIIDh06%0AhFAohNraWrzzzjuYN29eP76jgUsJckSdFmJMhNlhga3A3ufriqKIu37xADxuL6bNnIRf3HFjn68J%0AyPs7f/vw7SgsyseBfRV48Nd/Tsp1h4wbCkCeLWaIdwL7qjlVn5qtW7cOP/7xj/H5559j7dq1iEaj%0AWLRoEXw+X7qXllW8TV54Gz2AIKBweHOWb/eOfSgw6AEAjhFDkrqPOZPkjZa/oI8pLsTnn2xK3G62%0Am+XmPUlCXUVtupZHaTJgAkDKHL4aOcjxxPe+DR1fmpQPzn8+uwZffl4Oo8mIBx69E9okduPl5jnw%0AwKN3QhAEvPLSm/j4w74PijY7LHAU5wCShLAgdyYzA0gtvf3227j66qsxefJkTJ8+Hc8++ywqKiqw%0AefPmrp9MSaNk/3JLcqEz6hO3f/LRRowpkQNCx/DB1wCisJbK77G9fYCFI5QyMPcBZhsGgNQjsXBz%0AA0j1Efn8WyUT1hcH9lXgzw8+BQC45c4bUTa879c81px5M3HlDy8BANz7qz/B4/b2+ZqlE+RRQE6X%0AHwADwP4iSRLCwXBafvoyXFzZh3zsUHpKraPxDuBjZ5V++tFGjC6SG0CUIGkwsgwthASg0G7D119s%0AbfVvWGkEObqvOk2ro3QZEGcBU+ZQxr9oLSYcLo83gPRx/58oirj3V39EKBTG/O8cj0uuOK/P6+zI%0AT355Lda9vwEVB6vw0P1P4J4Hb+3T9YaOL8P2j7ah6mAdRhrjjSD+ILQmnimdSpFQBH+49Ldpee1b%0A/3UndAZdj58nSRKWLVuGE088EVOmTEnByqgjR+Ndri33/3ncXtQfqIJp1kwIWg1MhTnpWl7KaQw6%0AGAtyEKxrgkOlwZ5d+zFuwmgAQMlY+cv2kT1V6VwipQEzgNQjSobLkGeH82g8Azi2b9m6V1a/ia++%0A2AaD0YC7f/eLlO7DMRoNuPePtwEAXn7xDWz58us+XU/JAB7efQR6NoJQJ37yk59g27ZtWLVqVbqX%0AknWO7pezW0rjFgB89vEmjCqSu39tZUUQVIP716F9mBz8ji0pwkdrm49RVRr4jh6oQSQUScvaKD2Y%0AAaQeUfb/RVTynre80nwYzL3PdjXUNeLh3z0JAPjJL36IIaVdzxOURBGxYABiNAIpJg9wFTQaqDRa%0AqPWGLj/IZx8/HRf9zzl4+cU38Ns7H8bqN/4XGk3v/qdQOKIIGp0WQW8AWpsFoSY3fDX1cIxKfgmb%0Ammn1Wtz6rzvT9to99dOf/hSvv/461q9fj9LSwTdrLpMFvQHUV8pnAJeMad7n98mHn2PCEPnzZjCX%0AfxW2smIc3bwDE4aW4F/vfYrrfrpEvr3ADkuOBd4mL2r2HUHZpOFpXin1FwaA1CPeeJeryy3Pu+vr%0A+JeHH/grPG4vJk4Zhyt+cHGHj4sGA4i4mhB2OxELBAB0sA9LUEFjMkNrtUHvyINK136p7uZfXY8P%0A3vkEe3bux6qVL2PJtZe1+7iuqDVqlIwdgspvDiEQk9ekBMmUOoIg9KoM298kScJPf/pTvPLKK/jo%0Ao48wcuTIdC8p61TtOgwAyCnJhdlhAQBEo1F8/MFnuPv8swEA9pGDtwFEYRteAgjAkFwHqvYcQt3R%0ABhQU5UEQBAwZV4rdG3eiavdhBoBZZHDnvCmpIv5gogHk0H55ZEBfPiy2fPk1/rPmHQiCgDvvX9Ym%0ACydJEsKuJrj37oB79zcIHD2CWMAPQIKgVkNtNEFjsUJjsUJtMEJQqQFJRNTnQaCmCs6d2+A5sBsR%0An6fNazty7LjptusAAE888ixqj/Y+aCuND8FuaJBHe3gO1/apUYAGjx//+Md4/vnn8cILL8BqtSaG%0A0gcCyZlFSV2r3CHPiFW2awBA+abtcGi0MOl1UBt0MBfldfT0QUNj1MNcnA8AmFg6BOve/zRx39D4%0AZ1jVzsNpWRulBwNA6jZPpbyR2pBnR2X8g2L41BG9ulYsFsMDd68AAFx4+dmYOmNiq/sjHjfce76F%0A99A+RP0+QBCgtdphLh0B+4SpcEyaAfvYSbCNGg/bqPGwj5sMx+QZsI+bDNPQYdCYLYnrePbtgnvf%0ALvk6LVx4+dmYNnMSfF4//vTbx3v1PgBgaPwXy6Hd1RDUakT9QQQb3b2+Hg0eTz75JFwuF04++eRW%0AQ+lXr16d7qVljapd8pntpROHJW577+31mFQmb9Owjxgy6Pf/KZRM56SyIa33ASoB4G4GgNkkO/7V%0AU1J4DssBoGAyQYzGYM23Iaekd+Ms/v3Cf7Dz272w2iz42a3XJW4XI2F4Du6F58BuxIIBCGo1DIXF%0AcEyYCuvIsdDn5kOt07fbKCIIAtQGIwx5hbCNngD7+CnQ5xYAgoCozwP33h3wVR2CGIsCkAdE3/Hb%0An0OlUuHt1z/A55/0bjabkgWtraiFMd5JqPxdUXZrbyC9JEm4+uqr0720rCDGxEQJWMkASpKED975%0AGJPK5GDIPjJ79uvaR8jvdWJpCTZ+uhl+nzy+qmTMUEAQ4K5zwdvUtmJCgxMDQOo2JQPo9MpHBg2f%0AMrJXHbtNjU785Y9PAwB+esu1yM1zQJIkhJoa4Nr9DSJuJwAB+vxC2MdPham4FCptz/d7qfUGmEuH%0Awz5+KnQOOVANNdTBvftbRLxyhm7ilHH4n6UXAAB+d/cKhEPhHr+O2W5OzBeLqOQytqeCZ2sSpVtd%0ARS3CgTB0Rj0Khsnz/r79ehdc9U6MLJTLofYRg3//n8IytAAqrQY2oxGFFktiIL7epEfhcPnvRwmY%0AafBjAEjdEgtH4DsqjzepOCB31I2Y1rsN7X/+w//C7fJg/KQxuOT750ESY/BVHoCv8gCkWAxqowm2%0AcZNgHjIMql5257ak1ulgGTYK1lHjoNLp5Szj/t3wVx+GJEn48S+uQV5BLg7uq8D/PfOvXr3GyOmj%0AAAB19fJwaXclM4BE6XY4vv9v6PhSqNTyr7v33/4YE4YWQ61SwZBrh95uSecS+5VKrYZtmDwKZ1LZ%0AELz1+vuJ+5R5rlU7K9OyNup/DACpW7xVtYAkQWc1o2KXPDC0N/v/tm/dgZdffAMAsPy+myBEo3Dv%0A2YGwUx4wbSwaAtuYidAYjElbu0JrscE+dhL0ufI3/2BdDTwHdsNs0mPZ7TcAAP725+dQXdXz4G1E%0APADc+00lIAgIu70Iufp+0ggR9V7lDmX/X3P59903PsRkZf9fFnT/Hkt5z1OGDcXHH25MnIhUFt8j%0AeWj7wXQtjfoZA0DqFqX8K1jMEKMx2ArscBT1bHK+KIr43d2PQpIknHvhGZg6cQTc+3YgFgpC0Ghh%0AHTUexqLUHsguqNUwl46AZdgoQKVC1OuBe88OnHXWiZg5ZyqCgWCvGkKGTR4OlVqFpqNO6HPtALgP%0AkCjdDic6gOXg5uvyHag8WIUZI+U/O0Zl30xGxxg5GB5XUgydoMIH734CoPlL7JE9VQj6gmlbH/Uf%0ABoDULUpJ0+2X98gNn9rz/X+v/estbC/fAZPZiGU3XwnPgT2QYjFoTGbYx06C1mJN+ro7onPkwjZm%0AYouS8C7cc+9PoFarsfbNddiw/suuL9LyekZ9opMusQ+wkvsAidKlsboRzqNNUKlViQaQ/778LkYW%0AFcBuMkKl08qz8bKMwWGFqSAHKpWAaSNKE2Vge4EduUPzIIkSDn19IM2rpP7AAJC6FA2F5RIwgP27%0A5PN/R80c3aNruF0erHjwKQDAij8tg8pdL5eU7TmwjhoPlbbnpyv0lcZglMvNZgsgirDHfLj77usB%0AAA/8+tEeN4Qo36Dr6uQuOtfBas4DJEqT/V/tBSCPf9Gb9IhEonj7Px9gZjz7lzO6FCqNOp1LTJuc%0AcfLkgpkjhmHjJ5vR2OAEAIycLn+uH9i6P11Lo37EAJC65D54BJIoQms14/C+oxBUKoyZPbZH13j8%0AoWfgcXnw+3uuw7hSuSPXUFgM87BRaZ3BpdJoYB05Djp7LgAJ35k1Gjf88Ls4tL8Szz39Uo+upXx4%0A7vq6AoJahZDTg2CjKwWrJqKu7N8iB4CjZ40BAHy6biOcTS7MHiM3rylBUDbKGScHwVOGl0ItAG++%0A9h4AYOQM+UvsgfJ9aVsb9R8GgNQl5z55LEAkPopl2ORhMFpN3X7+N9t24tXVb+J3d/4Qc2ePByDA%0AXDoCpuLSlO736y5BpYJ52EgYCuRRLv9z4Xfwy59ehqcf/2ePGkJKJ5TBZDPB5/ZD47ABAJx7OVKB%0AqL/FIlEc3CZnsUbNlAPAN15ZiyE5DhRYLRDU6qzc/6cwFeZCb7dAq1ZjUulQrFn1X0iSJG/tUQlo%0AOFwPdwOH2Q92DACpU5IkJQLAqqomAMDY48d3+/nRaBR/vPcv+MO9P8LxsycAggrWkWMSnbiZQhAE%0AmEpKYRoqfzM+Z9EJuO1nl+Lh3z3Z7Wuo1CqMPWECAMDljwAAmvZxpAJRfzu8sxLhQBgmuxnFo4rR%0AUN+ED979JFH+tY8ogVrf/9tOMoUgCMgZK/9dzBk7Evt2H8DWzd/AaDGiZLTcJXyQZeBBjwEgdcp/%0AtAERXwAqrQa7th0CAIw7fkK3n7/mn6/h/125CFMnjYQkqGAdNQ5aqz1Vy+0zQ14hLMNHQwLwnfnT%0AsGjueHy27otuP3/CXPlIu13b5aDZe/goosFQKpZKRB3YFy//jpo5GoJKhVdfehORcAQLp8qfXdlc%0A/lXkjh8BAJg1ajh0Gg3WvPgfAMCIeBl43+Y96Voa9RMGgNQpJfsnWC2IRUXklxUgd0j3Dk6vqTyC%0AScVmjB09FKFIDPYxE6A1Z/7QVZ09B7ZR4xCOxDB7+lho3bUIxY9M6srIGaOgM+pQX+OExmqGJEpw%0AHTiS4hVTpnryyScxbdo02Gw22Gw2zJs3D2+99Va6lzXoKQ0go2aOQSwWw7/++TpGFOQhz2SCSqNO%0ABD/ZzFJaCL3DCo1KhVmjhuGd/3wIt8uDsXPkCs+eL3cjGo6keZWUSgwAqVNNe+USZn2jHAB1t/wb%0ACwYQqNiLoSX5aHR6kD9pKjTG7u8bTDetxQbjsFFwe/wYNbwY1du2IBbuuitYo9NizOxxAICAKO9v%0AdO5lGThblZaW4ve//z02bdqETZs24dRTT8X555+Pb775Jt1LG7ScR5tQs68aEASMmjkGH3/4OY4c%0ArsHJ0yYBAHLGD4fG0POjJQcbQRCQP0XeH3nazKkIBkN4fc07KB1fCmueDeFACPvZDDKoMQCkDgWb%0A3PBV1wOCgG++kveDTD5papfPi/p9aNi5HXarCYcqj0IoLIN2AAV/CntBAQ66RdTWOWEz69G4czti%0AwUCXzxs/Ty4D798rN5A07a2EGI2mdK2Umc477zycffbZGDduHMaNG4f7778fFosFn3/+ebqXNmh9%0As/5rAMCIqSNgybHgxedehUatxvFj5dJmwdSeTTDoCykWQ8TrRrC+Fr4jFfAc2gf3/l1w7d0B994d%0AcO/bBc/BvfBVVSBQV4OwxwUx0n9Zt4Ip8uSC4bk5yDGb8Pwz/0JMFDFhvhws7/j0235bC/W/vh+0%0ASoNW/Tfytz/BbEIgEEHhiCIUj+p8cGrE64bnwF5oVAJ27anE1kONuOGcc/pjuSnxnbO+g7t//ltc%0AvGg2hpUWwr1vF6wjx0JjMnf4nDHHjYPWoEPF/lpMHDkBsWAITXsrkTehd2cnU1uSJCEQSM9pBUaj%0AoVfd67FYDP/617/g8/kwb968FKyMgOYAcPJJ07Dr273YsO4LHDd6BLSCAJ3NDNuw4pS9tiRJiPo8%0AiLhdiHjd3frC2B6VTg+txQatzQ6txZayUVl6hxXWsmJ4KmtwyswpePmTL/DuGx9hyoJJ+PI/n2P3%0Axp2IRaJQaxkqDEb8r0rtkiQJ9dvlAPBwtTzLbtppMzp9TtjVBG/FfkCSsGXbXjz5f2/j/179a6qX%0AmlKCIOCny/8frrrw/+HuX1yB8WPL4N6/C9YRY6C12Np9jt6kx6SFU7B17VdwRwALgPqv9zEATKJA%0AIIi5E89Ky2t/vuNtmEzdP6v666+/xrx58xAMBmGxWPDKK69g0qRJKVxh9qqrqEXtwaNQadSYMH8i%0A7rrtQQDABSedAADInzI66cGUJEmIBXwINTUg7GyCFGud7VdpdVAbTVDr9FDpdBDUmsQaJEmCFI1C%0AjIQhhkOIBvwQwyGI4RBCjXUINdYBKhV0Ngf0eQXQmCxJH51VMHUMPJU1OHXaJLzy6ZdY+ddVePG/%0AT8GSa4W30YMDW/djzHHjkvqalBkYAFK7vEfqEHJ6IKjV2LX9IASVClO+M73Dxwcb6uCvkruE12/Y%0AhvsfXoX/feERGI2G/lpyyhQW5eP6m3+An9+xAvff9UPMnDoGngN7YBk2Cjp7++chzzhjFrau/Qrf%0Abj2E46cUw7n/MCK+ALTm7gcONDiMHz8e5eXlcDqdWLNmDa666iqsW7eOQWAKKNm/0TNHo7qmFmvf%0AXIchuQ4UGYyAIKBgWvICGUkUEWpqQKihtlWmT1Br5Myd1Q6t2drjU47EWBRRrxcRrxsRdxPESARh%0AZyPCzkao9Qbo8wqhy8mFSp2cX9+5E0ei4sMvgUAIx48fjY3f7sXnn36FCfMmYtMbX+Cbj7czAByk%0AGABSu5TsX0SrQ0yUMOa4sbDktO3glSQJwboaBGqqAADvfvQVfv/IC7j6+u9hxnFT+nXNqXT+pYvx%0A0Xuf4rZf/y9+f+91mDV1NLyH9sFcOqLdmYalE8qQX1aA+so6wGQE/AE0fLsfxXMmp2H1g4/RaMDn%0AO95O22v3hE6nw5gx8mb74447Dl9++SUeffRR/O1vf0vF8rKWJEmtyr9PP/48JEnCVWefCgDIHT8c%0ABkffzxsXY1GEGuoQrD8KSdnbKwjQ2XOgz8mDxmLrU5ZOpdZAZ3dAZ3dAGlKGmN+HUFM9Qk2NiIWC%0A8B+pgL/6MPR5+TAWFEOl7VtDi1qrQeHMCTiyYSsu/c48bNy5F4/96Wk8+OAd2PTGF9jxyXaccc1Z%0AMNkG3j5u6hybQKiNWDiChm/lpo8d38iB3YxFs9o8TpJE+KsqEsHf+59+jd899E+MGT8KN/78B/23%0A4H4gCALufuCXsDps+OWdf8WOAzUAAN/hgwjU1rQ581cQhMTf2ZEaeaJ+3bY9PBs4SQRBgMlkTMtP%0AX0twkiQhFOJsyGTbv2UvmqoboTPqocrV483X3ofdZMQomzx3tOT4vn0hFaMR+KsPw7XjawRqqiBF%0Ao1BpdTCWlMIxcTosw0ZBa7UntUQrCAI0ZgvMpSPgmDQNpiHDoNYbAElEqL4Wzp1fw1d1CLFw3/49%0AFc2aAEGtgl2lxqThpdi+dSe+3bcXRaOKEQ1Hse39LUl6R5RJGABSG7VbdyMWCgM6LWpqXMgdktdm%0A+LMYjcJzYI+8RwXAV7uP4De/XwmjyYg/Pn4PdPrBN2YhN8+B3/zpV4iJIv7fz/6II065CSFQcxj+%0Aw4cgiWKrx089ZQY0Og127TgCQa2Cv64JroOcCZhNbr/9dnz88cc4ePAgvv76a9xxxx346KOP8P3v%0Afz/dSxt0Nr72GQBg+ukz8cjv/wZRFPHD8xcBkgRraREsQwp6dV0xFoW/pgrOnV8jWFcDSYxBrTfA%0AXDYC9glT5CycJvXFNJVaA0N+IWzjJsuNaGYLIEkINdTBtXM7fIcP9joQ1FlMyJ8kdwRffe7pAIC/%0A/PFpzDzzOADA5re+bPP5RgMfA0BqRYyJqPlSnlG2v8IJAJh74QKo1M3/VGKhINx7dyDq9QAqFQ65%0AovjFLQ8DAO7+3S8wcvSwfl93fznx5BPwo58sAQD88LrfwK+Ru4FDTfXw7N8NMdo8wsFsN2PmotmI%0ARkU0+mMAgOrPv+7/RVPaHD16FEuWLMH48eNx2mmnYePGjXj77bdxxhlnpHtpg0pdRa08/FkQIOZo%0AsPHTzch32DA5X96eUXx8z7deSKKIQF0NXDu/RrC2GhBFqI0mWEaMgW3cZOhz8iEI/f8rVBAEaK12%0A2EZPgHXUeGgsVgASQo31cO3aDl9VRa9GySh/RzkiMH3cKFQcrMKOqoPQmw1oqm7EvvhwbRo8GABS%0AK407DyDs9gEaDQ7sr4PZYcG0U5ubPyJeN9x7d0AMh6DS6uDW2HDjDfdCkiRc+v3v4pwLB/8vthuX%0A/QAnLJiNYCCI62/4DZBXAkGlRtTvhXvPDkQDzaeGzL3oRKg0amzfVgkIAtyHquGtrk/j6qk/PfPM%0AMzh48CBCoRBqa2vx3nvvMfhLgS9el+cqjp0zDo/9ZSUA4OffuwBSNAbzkILEubfdIUkigg11cO78%0AGoHqw5BiMaj0BliGj4ZtzETobI6kd+L2ltZihW3UeFhHT4DGbI1nBOXSsL/6cI/mj5oKchKDoa+N%0A75t8/JG/Y8wJcgPIxtc2JP8NUFoxAKQESRQTGarDRz0QJQnHf3cuNDqtPHft6BF49u+GFItBbTJD%0AzBuCH193N3xeP2afMB2/uudnaX4H/UOtVuPBv9yNoWUlqDxUhZ//7AEYykZBpdNDjITh3rsToaYG%0AAIC9wI7pp81EMByDOyzv/zvy+bZ0Lp9oUHHVufD1h+UAgP2uGlQeqsLk0cNRKKgBAMNPndOtgE2S%0AJISaGuDa9Q38VYcgRSNQaXUwl46Afdxk6Ow5GRP4HUtrtsA2ejysI8dBbTIDkohgPHsZOHoEUizW%0AreuUnjQTgloNQyiKC047EX5fAO9t+gIqjRoHyvfjwFaeDDKYMACkhLpte+Cva4IkCNiztxbWXCvm%0AnHsCxHAYnv27EDgq71/T5eRBVVCK//eD5ag8VIUhpcV46Mn7oNX1bNzBQJab58Djz/4eVpsFWzZ9%0AjTt/9RDMI8dCY7EBkghf5QF4K/ZDjEUx/5KFUKlV2L5dPle5adchuCtr0vwOiAaHD59bi2g4Ckdp%0AHlb963UAwM8uOReQJOSMGwZraVGnz5ckCWFXE9x7voWv8gDEcAiCRgPTkDLYx0+BPjc/YwO/Y2mt%0ANthGT4Bl+BioDUZIYgyBo0fi+xePdrmPT2+zoHiOPJ7ou7OmwWwy4uNPNsIxWi6lf7ByLRvZBhEG%0AgAQAiAZCqFy3GQCw71ATolERp/3gTCASgGvPt4j6vIBKBXPZSKjzS3DTdXdix/bdyMlz4Mnn/ojc%0APEd630AajBo7Ag//9TfQaDVY++Y6/Pq2P8E0bBQMhfJpKWFnI9y7v4XFqsXcC+bD54/gaLxx5NC7%0An3NTNVEfVe2qxPaPtgEC8P7XXwIAlv3gUqjcPghqNYadfFyHz5UkCRGPC+69O+E9tA+xYACCSg1j%0A8VA4xk+FIb8oZSdwpJIgCNDZHbCNnQRz2UiodHpIsSj81ZVw7foawYY6SFLHnz1D5k6F1mJEzOvH%0AnT/6HgBg1ZtvQqPToHrvEez4lOdYDxYD7183pcThj79CNBBCWBJw8HATRk4fiRGjbfAe3AspFoXa%0AaIJ97CSE1Xr8v6W/xKbPy2G2mPDkP/44qJs+unLCgln40+P3QKNR47+vrMU9t/0RuvwiWEePh0qr%0AgxgJw7NvJ+acPgE5JTnYsesoJEGAv64JR7/ame7lEw1YYkzEu//7FgDArQphX2UlZkwei0nxE3rK%0ATp4NQ6693edGfB549u+G58AexAI+QFDBUFgM+4SpMBaWQFCr++19pIogCNDn5ME+fjJMQ4fHP48i%0A8FcdgmvXNwg1NbSbzdMY9Bi1eAEAID8s4sKzvgOXz4sDbvls87XPvI2At3dH3FFmYQBIcO47nAhG%0Atn1zBGOmleKsy6cj3CQ3K+jzC2EbPQFOtx/Xfu/n+OqLbbBYzXhi5R8waSonxJ965kI88OidUKlU%0AeP3fb+PmH92JiKCBbdwk6By5AIBIYy0uvfE7KCjLwc598t9r5frNCNQ707jy5GN5KLMNpv8+n/57%0APap2HYYkAB99/RVyHDb87PyzIEVjsA4rRvFxrU9akSQJYbcL7n074dm3C1GfBxAE6PML4ZgwFabi%0A0n4Z59LfBEEFQ14B7OOnwDSkDIJaAzEcgq/yANx7vkXI2djm34VjdBkKpsuf7d+dMgnjRg/HF3u+%0ARUSIwVPvxttP/jcdb4WSjAFglgu5vNj3n/UAAGdUxHcunY0zLpsFQRKh0htgHT0e5iHD8O323fif%0A865LlH2feXEFZs6ZmubVZ44zzz0Vjzz1W+j1Oqz/4DP88LKbUFNdD8uwUTAPGwVBo4FGJeKCaxdg%0A0nfGISABYjiK3a98gFio5yMbMo02ftyV3+/v4pGUTsp/H20PjyfLNIe+PoD1L3wIAPiiYieiEPHg%0Aj69CrMkDjUGP0ecsTOzbkyT5yDb3nm/hPbhH3s4iCNDn5sM+fgrMQ4b1+Li2gUhQqWDIL4JjwlQY%0Ai4dCUKkRCwbgq9gvj7qpO9qqWWT4qcfDkGtH1BfAry49D1abCet2b4UE+cSV7R+xmW2gE6TB9JWw%0An7ndbtjtdrhcLthstnQvp8eiwTB2vvg2Il4vbKMKkFMaP9dWEGAsLIGhoBgQBLz0/Gv4028eRygU%0AxojRw/Dnp3+HEaPK0rv4DLV183b89Jrb4WxywWa34neP3IGTTpsHMRZFoKYKoQZ5cHYsJsJV0QjX%0AgXpYy0ow9sJTBuR+o5aqq6vhdDpRWFgIk8k0YDbOZwNJkuD3+1FbWwuHw4GSkpJ0L6nXmmoa8Y9b%0An4a3yYsDjTXYXLUbD//yBpg9AQhqFSb+z1mwlhUhFg4j1FiHUGM9JGU+p0oFQ24BDAVFfT5CbaAT%0Ao1EE648i1FAHKSaPixFUauhz86HPLYDaYECwyY1vnvsvooEQkGvDskefwTBzPiYXjYBaq8EV9y3F%0A8Ckj0vtGemmg//5OBgaAfTCQ/wFFAkEceOMjGGxamIvksyslSYLG6oCldDjUOh2OHK7Bfbc/hA3r%0AvgAAnHTqPDzw6J2w2tqeCUzNjhyuwS03/hrbt8pl9e9echZ+edePYXfYEA344a44CITkTIwkinBX%0AOSFKOoxcvBCqAbz3SJIk1NTUwOl0pnsp1AGHw4Hi4uIBG5w31TThH7c9DW+jB66gDx8f+hoP3vRD%0AGDzynrQx3z0J1tI8hBrqEPG4Es8TNBoY8gqhzysclGXevpBEOUMarD8KMRRM3K4xWaDPzUfIF8HO%0A1WshRWOAzYzbnvwHJuYOx1BbPrQGLZY+cA1KxgxJ4zvonYH8+ztZGAD2wUD8ByRGo/AdOQLfkcPQ%0AmZq/AR8+0IhR82fDUpAHn9ePZ/+6Cv946kWEQmHo9Trc9KvrccXVF0E1wLNU/SUcCuPRB5/C83//%0ANyRJQk6uHdf9bCkuveK70Ol1qNtXgdodu1AyLKf5Ob4IbKNGwlhQAEE1cAPBWCyGSC9OIqDU0mq1%0AUA/gLxiHd1XihXueQ9gbgjvox25PJW698gKofSGYCy0onj0WarXYqoypMVuhzyuQhzfzs6tTSlf0%0AscEzVCoIaj1qvtoLb7UT0Ovx+H/XwhY2o9DigKBR4aJbLsXEBT0/bSWdBuLv72RjANgHA+UfkBgJ%0AI+xyIuxuQsTrgfLdX4yJ2LvtMCoOunHOTZcgEA7hxedexap/vAyP2wsAmDN3Bu747c8xauyItK1/%0AINu6eTvuue2P2LfnIABgSGkxvv+Di3HBZWcj4g3h3SdewYTpJSgbV9giKyOPcdDaHNBa7cxYUFYT%0AYzG8/rf/4Ou3NkOAAE/Ij9JJuTjjhCkw5ppgyrdCrW0ObAWNFnpHbqKMST0nRsIINTUg1FgPscX5%0AwpIowd/gha/Wg007DuKrDfuRa5R/9w2fOwZX3PZ9qDUD40vGQPn9nUoDJgB84okn8Mc//hHV1dWY%0APHkyVqxYgYULF3b4+HXr1mHZsmX45ptvMGTIENx666244YYbWj1mzZo1uOuuu7Bv3z6MHj0a999/%0APy688MJurylT/wGJkQiifi+iPi8iPg9igdYb80PuAGr21GL9e7swau4kaIZZ8NZ/PsDHH3yOWPzb%0A8/BRZbj5tutw6pkLB2y5KFNEIlG8+tKb+OuKlairlU8IMZqMOO3ME3H6opNQu6kCnsM1mH/KOOSP%0AzIfW1HpvksZkgdZqg8ZkhtpkhkrNgJAGP78vgNef+Q92f7QdJcU5KBrqQNEIO4aPLm5VvQDkoE9n%0Az4HOkQONycLPrCSRJAkxvw9htxNht7NViRgAouEoqg7V4cjeRhzYfxTl9ZVYfMmZOPPcU2CxmtO0%0A6u7J1N/f/WlABICrV6/GkiVL8MQTT2DBggX429/+hqeffhrffvsthg1rO4PuwIEDmDJlCn70ox/h%0A+uuvx6effoobb7wRq1atwsUXXwwA+Oyzz7Bw4UL85je/wYUXXohXXnkFd999Nz755BOccMIJ3VpX%0Auv8BSbEYYqFg65+Av9U3NoXGZAb0Zmz6v/dQXenEwXoPqmJOfL5tG6KR5vMip82chKuu+x+ceuaJ%0AA7pclImCwRD++8q7+Ocz/05kBAHAYNBj4czZyI8ZMbrEhrETimEttsFcaIXeZmxzHZXeAI3RBLXB%0ACLVOD5XeALVeP6DLxpTdJElCOBBE5b4DOLR9L0JODxxmIwqKHcgptLTZeiKJEiSoYSougtZqh8Zk%0AZtDXD2LBAMJuJ/xHj0KKhqFSty2rV1XX42DFUYRFIL+kGBOmT0R+idx0k0n/jdL9+zsTDIgA8IQT%0ATsCsWbPw5JNPJm6bOHEiLrjgAjzwwANtHn/bbbfh9ddfx44dOxK33XDDDdi6dSs+++wzAMDll18O%0At9uNt956K/GYs846Czk5OVi1alW31pWqf0CxcAhiKAgxFoMUi0KK/18xGoUYiUCKhCFGI52e7xhT%0AaXCk1okDFUfx1ba92L37EKoqq+GAEVq1GvsaqiFB/k8/YvQwnHLGAnz34rMwetyIpL0Pap8kSdj2%0A1Td487X38N5b6xNZQfX/b+/Oo6K6rziAf99sLKNAwr6FLYqiqAjVAEfhRIJGE+G0VdJw1GiSmq2i%0A2CgeTIHWlGOsKdGqSali2mgkNWqbFlMwAqJM8EAgsUKqQQwuIKKCKLLO7R/I05EBmXFYhrmfcyYw%0Av/ebH/e+ib+583tv3ggSjLFzhb+rByZ4O8LJTgkzpRmUDqNh/pgS5jYWUCjNeh1XkEohyOSQyBWQ%0AyOWQyOQQpLKudomk66dUCkFy974gAQQBEAQIkq6fgDCsJmk2vBERQNT1zRJEIDUBpAYRgdRqdLS1%0Ao7XlDtrutKLtzh20t7SitfkOOlpbgY5OyKUCzM1lsLQ06/PQYUdrO1obW9DR1gkLezvY+Y+DjA/v%0ADqnO9g5cKz+D25dqIVMAitEWkFv0cTkdQeiak2Syuz/lkMhk9+ak++epu3MU7s5T3dsMiQtAYNgf%0AS2pra0NJSQkSEhI02iMjI1FYWKj1MSqVCpGRkRpts2fPxs6dO9He3g65XA6VSoVVq1b16JOWltZr%0ALK2trWhtvbe61tjYdaLszZs3dUnpoZqvXELL1Sv96itIZZDeXQHqWgkyh8xSia8OH0Py2k09+t+U%0ASeEzxgvPPf0MJvqPg3+AH57wdL233cC5MO28xjyBN3+9DG+sXorKM1UoLvoW/yv/Af+rqMRnZcdg%0A9z8reDxmj8le7nC1t4LNaAvIZBIIcinMrc1hNtoCcqUCckszKCwVkCgMt/pHajVIjbsv5nfbcO93%0ArfdJ7Ni1ddi/rTRuj1SiC3f/I3T/2jXavbpfuPd79zZt/QRA0LIC9LA/bS4BYAEAXf/PEtS43dL1%0AKd6Olg60N7eivbkN7bfb0N7cConcDEoXB9h4u+NxV3sIgoDmtjagrU23vJnBmXu5wdzLDbfrruPm%0ApauwH+ONjjvNqLt0GfWXatF2pxlPersB6k5oTBi6/h17J1g6GvaTxt2vdUawBjZghn0BWF9fj87O%0ATjg6an6ht6OjI2pra7U+pra2Vmv/jo4O1NfXw9nZudc+vY0JAKmpqUhJSenR7u5uXNfE++58AQ7m%0ADHUUrF++HuoAGGNs5GpqaoK1tfavDBzphn0B2O3Bw1JE1OehKm39H2zXdcx169YhPj5evK9Wq3H9%0A+nXY2toOi8NmN2/ehLu7Oy5cuGAyS9qmlrOp5QuYXs6mli9gejmbWr7A8MuZiNDU1AQXF+O7hqGh%0ADPsC0M7ODlKptMfKXF1dXY8VvG5OTk5a+8tkMtja2vbZp7cxAcDMzAxmZprnYNnY2PQ3lUFjZWU1%0ALP6BDSZTy9nU8gVML2dTyxcwvZxNLV9geOVsqit/3Yb9lTEVCgUCAwORk6N5zDInJwchISFaHxMc%0AHNyjf3Z2NoKCgsTvwOytT29jMsYYY4yNFMN+BRAA4uPjsWjRIgQFBSE4OBh//vOfUV1dLV7Xb926%0Adbh06RL++te/Auj6xO+f/vQnxMfH49VXX4VKpcLOnTs1Pt0bFxeHmTNnYuPGjYiKisI//vEPHDly%0ABMePHx+SHBljjDHGBotRFIAxMTG4du0afvvb36KmpgYTJ05EVlYWPDw8AHR9CX11dbXY38vLC1lZ%0AWVi1ahW2bdsGFxcXbNmyRbwGIACEhIRg3759WL9+Pd555x34+PggMzOz39cAHI7MzMyQlJTU4zD1%0ASGZqOZtavoDp5Wxq+QKml7Op5QuYZs7DnVFcB5AxxhhjjBnOsD8HkDHGGGOMGRYXgIwxxhhjJoYL%0AQMYYY4wxE8MFIGOMMcaYieEC0MjduHEDixYtgrW1NaytrbFo0SI0NDT02r+9vR1r166Fv78/lEol%0AXFxcsHjxYly+fHnwgtbR9u3b4eXlBXNzcwQGBqKgoKDP/vn5+QgMDIS5uTm8vb3x4YcfDlKkhqFL%0AvgcOHMAzzzwDe3t7WFlZITg4GP/5z38GMVrD0PU57nbixAnIZDJMmTJlYAM0MF3zbW1tRWJiIjw8%0APGBmZgYfHx/s2rVrkKJ9dLrmu2fPHkyePBmWlpZwdnbG0qVLce3atUGK9tEdO3YMzz//PFxcXCAI%0AAg4dOvTQxxjzvKVrviNl3jJ6xIzanDlzaOLEiVRYWEiFhYU0ceJEeu6553rt39DQQBEREZSZmUnf%0Af/89qVQqmj59OgUGBg5i1P23b98+ksvllJ6eTuXl5RQXF0dKpZJ+/PFHrf3PnTtHlpaWFBcXR+Xl%0A5ZSenk5yuZz2798/yJHrR9d84+LiaOPGjXTy5Ek6c+YMrVu3juRyOX3zzTeDHLn+dM25W0NDA3l7%0Ae1NkZCRNnjx5cII1AH3ynT9/Pk2fPp1ycnKoqqqKioqK6MSJE4MYtf50zbegoIAkEgl98MEHdO7c%0AOSooKKAJEyZQdHT0IEeuv6ysLEpMTKTPP/+cANDBgwf77G/s85au+Y6EeWsk4ALQiJWXlxMA+vrr%0Ar8U2lUpFAOj777/v9zgnT54kAA99wR0K06ZNo9dee02jbdy4cZSQkKC1/5o1a2jcuHEabcuXL6en%0AnnpqwGI0JF3z1cbPz49SUlIMHdqA0TfnmJgYWr9+PSUlJRlVAahrvocPHyZra2u6du3aYIRncLrm%0Au2nTJvL29tZo27JlC7m5uQ1YjAOpPwWRsc9b9+tPvtoY27w1EvAhYCOmUqlgbW2tcfHqp556CtbW%0A1igsLOz3OI2NjRAEYdh9r3FbWxtKSkoQGRmp0R4ZGdlrfiqVqkf/2bNno7i4GO3t7QMWqyHok++D%0A1Go1mpqa8Pjjjw9EiAanb84ZGRmorKxEUlLSQIdoUPrk+89//hNBQUF477334OrqirFjx+LXv/41%0A7ty5MxghPxJ98g0JCcHFixeRlZUFIsKVK1ewf/9+zJs3bzBCHhLGPG8ZgrHNWyOFUXwTCNOutrYW%0ADg4OPdodHBxQW1vbrzFaWlqQkJCAF198cdh8QXe3+vp6dHZ2wtHRUaPd0dGx1/xqa2u19u/o6EB9%0AfT2cnZ0HLN5HpU++D9q8eTNu376NhQsXDkSIBqdPzmfPnkVCQgIKCgogkxnXFKZPvufOncPx48dh%0Abm6OgwcPor6+Hm+88QauX78+7M8D1CffkJAQ7NmzBzExMWhpaUFHRwfmz5+PrVu3DkbIQ8KY5y1D%0AMLZ5a6TgFcBhKDk5GYIg9HkrLi4GAAiC0OPxRKS1/UHt7e144YUXoFarsX37doPnYSgP5vKw/LT1%0A19Y+XOmab7dPP/0UycnJyMzM1PrGYDjrb86dnZ148cUXkZKSgrFjxw5WeAany3OsVqshCAL27NmD%0AadOmYe7cuXj//fexe/duo1gFBHTLt7y8HCtWrMBvfvMblJSU4Msvv0RVVZX43e8jlbHPW/oy5nnL%0A2BnX22cT8dZbb+GFF17os4+npye+++47XLlypce2q1ev9ng3+aD29nYsXLgQVVVVOHr06LBb/QMA%0AOzs7SKXSHisFdXV1vebn5OSktb9MJoOtre2AxWoI+uTbLTMzEy+//DL+/ve/IyIiYiDDNChdc25q%0AakJxcTFKS0vx1ltvAegqkIgIMpkM2dnZePrppwcldn3o8xw7OzvD1dUV1tbWYtv48eNBRLh48SLG%0AjBkzoDE/Cn3yTU1NRWhoKN5++20AwKRJk6BUKjFjxgxs2LBhRK6GGfO89SiMdd4aKXgFcBiys7PD%0AuHHj+ryZm5sjODgYjY2NOHnypPjYoqIiNDY2IiQkpNfxu4u/s2fP4siRI8N2glEoFAgMDEROTo5G%0Ae05OTq/5BQcH9+ifnZ2NoKAgyOXyAYvVEPTJF+h6B/3SSy9h7969RneelK45W1lZ4dSpUygrKxNv%0Ar732Gnx9fVFWVqZxPuxwpM9zHBoaisuXL+PWrVti25kzZyCRSODm5jag8T4qffJtbm6GRKL50iSV%0ASgHcWxUbaYx53tKXMc9bI8bQfPaEGcqcOXNo0qRJpFKpSKVSkb+/f4/LwPj6+tKBAweIiKi9vZ3m%0Az59Pbm5uVFZWRjU1NeKttbV1KFLoU/clJHbu3Enl5eW0cuVKUiqVdP78eSIiSkhIoEWLFon9uy+n%0AsGrVKiovL6edO3ca1eUUdM137969JJPJaNu2bRrPZUNDw1CloDNdc36QsX0KWNd8m5qayM3NjX7+%0A85/T6dOnKT8/n8aMGUOvvPLKUKWgE13zzcjIIJlMRtu3b6fKyko6fvw4BQUF0bRp04YqBZ01NTVR%0AaWkplZaWEgB6//33qbS0VLzSwkibt3TNdyTMWyMBF4BG7tq1axQbG0ujR4+m0aNHU2xsLN24cUOj%0ADwDKyMggIqKqqioCoPWWm5s76PH3x7Zt28jDw4MUCgVNnTqV8vPzxW1LliyhsLAwjf55eXkUEBBA%0ACoWCPD09aceOHYMc8aPRJd+wsDCtz+WSJUsGP/BHoOtzfD9jKwCJdM+3oqKCIiIiyMLCgtzc3Cg+%0APp6am5sHOWr96Zrvli1byM/PjywsLMjZ2ZliY2Pp4sWLgxy1/nJzc/v8dznS5i1d8x0p85axE4hG%0A6Jo6Y4wxxhjTis8BZIwxxhgzMVwAMsYYY4yZGC4AGWOMMcZMDBeAjDHGGGMmhgtAxhhjjDETwwUg%0AY4wxxpiJ4QKQMcYYY8zEcAHIGGOMMWZiuABkzAS89NJLiI6Ofmi/5ORkCIIg3qytrTFjxgzk5+cP%0AfJBDLC8vD4IgoKGhocc2T09PpKWlDXpMjDE2ULgAZIxpmDBhAmpqalBTUwOVSoUxY8bgueeeQ2Nj%0Ao95jtre369Q+2IZLHCNBZ2cn1Gr1UIfBGHsILgAZMzH79++Hv78/LCwsYGtri4iICNy+fVvcLpPJ%0A4OTkBCcnJ/j5+SElJQW3bt3CmTNnxD7V1dWIiorCqFGjYGVlhYULF+LKlSvi9uTkZEyZMgW7du2C%0At7c3zMzMQEQQBAEffvghoqKioFQqsWHDBgDAjh074OPjA4VCAV9fX/ztb38Tx1q9ejWef/558X5a%0AWhoEQcC///1vsc3X1xcfffSReD8jIwPjx4+Hubk5xo0bh+3bt4vbzp8/D0EQ8NlnnyE8PBzm5ub4%0A5JNPdNqHuuT/xBNPYNSoUXj99dfR2dmJ9957D05OTnBwcMC7776rMW5jYyN++ctfwsHBAVZWVnj6%0A6afx7bffavQx5L7qXhn+wx/+AGdnZ9ja2uLNN9/UKIjb2tqwZs0auLq6QqlUYvr06cjLyxO37969%0AGzY2NvjXv/4FPz8/mJmZ4ccff9RpfzLGBh8XgIyZkJqaGvziF7/AsmXLUFFRgby8PPz0pz9Fb18J%0A3traKr7A+/r6AgCICNHR0bh+/Try8/ORk5ODyspKxMTEaDz2hx9+wGeffYbPP/8cZWVlYntSUhKi%0AoqJw6tQpLFu2DAcPHkRcXBxWr16N//73v1i+fDmWLl2K3NxcAEB4eDgKCgrEVaX8/HzY2dmJh6Vr%0Aa2tx5swZhIWFAQDS09ORmJiId999FxUVFfj973+Pd955Bx9//LFGfGvXrsWKFStQUVGB2bNn93sf%0A9jf/yspKHD58GF9++SU+/fRT7Nq1C/PmzcPFixeRn5+PjRs3Yv369fj666/FcefNm4fa2lpkZWWh%0ApKQEU6dOxaxZs3D9+nUAMPi+AoDc3FxUVlYiNzcXH3/8MXbv3o3du3eL25cuXYoTJ05g3759+O67%0A77BgwQLMmTMHZ8+eFfs0NzcjNTUVf/nLX3D69Gk4ODj0e38yxoYIMcZGvCVLllBUVBSVlJQQADp/%0A/rzWfklJSSSRSEipVJJSqSRBEMjKyooOHz4s9snOziapVErV1dVi2+nTpwkAnTx5UhxHLpdTXV2d%0AxvgAaOXKlRptISEh9Oqrr2q0LViwgObOnUtERA0NDSSRSKi4uJjUajXZ2tpSamoq/eQnPyEior17%0A95Kjo6P4WHd3d9q7d6/GeL/73e8oODiYiIiqqqoIAKWlpWn0yc3NJQBi7vffBEGgP/7xjzrlb2lp%0ASTdv3hT7zJ49mzw9Pamzs1Ns8/X1pdTUVCIi+uqrr8jKyopaWlo04vLx8aGPPvpoQPbVkiVLyMPD%0Agzo6OjTGi4mJISKiH374gQRBoEuXLmn8zVmzZtG6deuIiCgjI4MAUFlZGTHGjAevADJmQiZPnoxZ%0As2bB398fCxYsQHp6Om7cuKHRx9fXF2VlZSgrK0NJSQlef/11LFiwAMXFxQCAiooKuLu7w93dXXyM%0An58fbGxsUFFRIbZ5eHjA3t6+RwxBQUEa9ysqKhAaGqrRFhoaKo5lbW2NKVOmIC8vD6dOnYJEIsHy%0A5cvx7bffoqmpCXl5eeKK1tWrV3HhwgW8/PLLGDVqlHjbsGEDKisr+4yjW0FBgZh/983FxUUj3v7k%0A7+npidGjR4v3HR0d4efnB4lEotFWV1cHACgpKcGtW7dga2urEXtVVZUYuyH3VbcJEyZAKpWK952d%0AncWYvvnmGxARxo4dqxFTfn6+xv5UKBSYNGmS1v3JGBueZEMdAGNs8EilUuTk5KCwsBDZ2dnYunUr%0AEhMTUVRUBC8vLwBdL+ZPPvmk+JiAgAAcOnQIaWlp+OSTT8Rz+R70YLtSqdQag7b2B8d7cKzw8HDk%0A5eVBoVAgLCwMjz32GCZMmIATJ04gLy8PK1euBADx0Gd6ejqmT5/eI/eHxQEAXl5esLGx0WiTye5N%0Alf3NXy6X98hRW1t3zGq1Gs7Ozhrn13W7Px5D7au+4rw/JqlUipKSkh77b9SoUeLvFhYWWvcJY2z4%0A4hVAxkyMIAgIDQ1FSkoKSktLoVAocPDgwT4fI5VKcefOHQBdq13V1dW4cOGCuL28vByNjY0YP368%0AzvGMHz8ex48f12grLCzUGKv73LajR48iPDwcABAWFoZ9+/ZpnNPm6OgIV1dXnDt3Dk8++aTGrbvA%0AfVSGzr/b1KlTUVtbC5lM1iN2Ozs7AIbdV/0REBCAzs5O1NXV9YjJyclJ71wZY0OPVwAZMyFFRUX4%0A6quvEBkZCQcHBxQVFeHq1asaBURHRwdqa2sBAE1NTcjMzER5eTnWrl0LAIiIiMCkSZMQGxuLtLQ0%0AdHR04I033kBYWFivh1X78vbbb2PhwoXiBx6++OILHDhwAEeOHBH7zJw5E01NTfjiiy/ETw6Hh4fj%0AZz/7Gezt7eHn5yf2TU5OxooVK2BlZYVnn30Wra2tKC4uxo0bNxAfH6/XfrufofO/f9zg4GBER0dj%0A48aN8PX1xeXLl5GVlYXo6GgEBQUZfF89zNixYxEbG4vFixdj8+bNCAgIQH19PY4ePQp/f3/MnTtX%0A73wZY0OLC0DGTIiVlRWOHTuGtLQ03Lx5Ex4eHti8eTOeffZZsc/p06fh7OwMALC0tISPjw927NiB%0AxYsXA+haQTx06BB+9atfYebMmZBIJJgzZw62bt2qV0zR0dH44IMPsGnTJqxYsQJeXl7IyMgQV6+A%0ArnPbAgICUF1dLRYwM2bMgFqt7rGi9corr8DS0hKbNm3CmjVroFQq4e/v3+PQp74Mnf/942ZlZSEx%0AMRHLli3D1atX4eTkhJkzZ8LR0RGA4fdVf2RkZGDDhg1YvXo1Ll26BFtbWwQHB3Pxx5iRE4h6uf4D%0AY4wxxhgbkfgcQMYYY4wxE8MFIGOMMcaYieECkDHGGGPMxHAByBhjjDFmYrgAZIwxxhgzMVwAMsYY%0AY4yZGC4AGWOMMcZMDBeAjDHGGGMmhgtAxhhjjDETwwUgY4wxxpiJ4QKQMcYYY8zEcAHIGGOMMWZi%0A/g+dRgOuDQIue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4" name="AutoShape 2" descr="data:image/png;base64,iVBORw0KGgoAAAANSUhEUgAAAoAAAAHgCAYAAAA10dzkAAAAOXRFWHRTb2Z0d2FyZQBNYXRwbG90%0AbGliIHZlcnNpb24zLjcuMiwgaHR0cHM6Ly9tYXRwbG90bGliLm9yZy8pXeV/AAAACXBIWXMAAA9h%0AAAAPYQGoP6dpAABVXElEQVR4nO3deXRU9f3/8dfNLJksJOxJkLAIgmwiiwsiAmpBsBaUqu3XKoha%0AtVqr1FrR1q1a1LqgbUXrAlpbl58ora1YUdlUUNkEBVGRJUAiIJCQZDIzmbm/P2YhQ0JIQpLJ3Pt8%0AnDNH5s69dz5zmYSX789yDdM0TQEAAMA2UhLdAAAAADQvAiAAAIDNEAABAABshgAIAABgMwRAAAAA%0AmyEAAgAA2AwBEAAAwGYIgAAAADZDAAQAALAZAiAAAIDNEAABAABshgAIAABgMwRAAAAAmyEAAgAA%0A2AwBEAAAwGYIgAAAADZDAAQAALAZAiAAAIDNEAABAABshgAIAABgMwRAAAAAmyEAAgAA2AwBEAAA%0AwGYIgAAAADZDAAQAALAZAiAAAIDNEAABAABshgAIAABgMwRAAAAAmyEAAgAA2AwBEAAAwGYIgAAA%0AADZDAAQAALAZAiAAAIDNEAABAABshgAIAABgMwRAAAAAmyEAAgAA2AwBEAAAwGYIgAAAADZDAAQA%0AALAZAiAAAIDNEAABAABshgAIAABgMwRAAAAAmyEAAgAA2AwBEAAAwGYIgAAAADZDAAQAALAZAiAA%0AAIDNEAABAABshgAIAABgMwRAAAAAmyEAAgAA2AwBEAAAwGYIgAAAADbjTHQDklkoFNLOnTvVqlUr%0AGYaR6OYAAIA6ME1TBw4cUKdOnZSSYs9aGAHwKOzcuVP5+fmJbgYAAGiAgoICde7cOdHNSAgC4FFo%0A1aqVpPAXKCsrK8GtAQAAdVFSUqL8/PzYv+N2RAA8CtFu36ysLAIgAABJxs7Dt+zZ8Q0AAGBjBEAA%0AAACbIQACAADYDGMAAQANZpqmKisrFQwGE90UIMbhcMjpdNp6jN+REAABAA3i9/tVWFio8vLyRDcF%0AqCY9PV15eXlyu92JbkqLRAAEANRbKBTS5s2b5XA41KlTJ7ndbqotaBFM05Tf79fu3bu1efNmHXfc%0AcbZd7Lk2BEAAQL35/X6FQiHl5+crPT090c0B4qSlpcnlcmnr1q3y+/3yeDyJblKLQyQGADQYlRW0%0AVHw3a8fVAQAAsBkCIAAAgM0QAAEAjW7KlCmaOHHiEfe76667ZBhG7JGdna0RI0Zo8eLFTd/IBFu0%0AaJEMw9D+/furvdatWzfNnDmz2dsE+yAAAgASql+/fiosLFRhYaGWLVum4447Tj/84Q9VXFzc4HMG%0AAoF6bW9uLaUdVhAMBhUKhRLdjKRDAAQANKnXXntNAwYMUFpamtq1a6ezzz5bZWVlsdedTqdyc3OV%0Am5urvn376u6771Zpaam++uqr2D7btm3ThAkTlJmZqaysLF100UX67rvvYq/fddddOvHEE/Xcc8/p%0A2GOPVWpqqkzTlGEYevLJJzVhwgRlZGTo3nvvlSTNmjVLPXr0kNvtVu/evfX3v/89dq5f//rXOu+8%0A82LPZ86cKcMw9N///je2rXfv3nrqqadiz2fPnq0+ffrI4/Ho+OOP1xNPPBF7bcuWLTIMQ6+++qpG%0AjRolj8ejF198sV7XsD6fv0uXLsrMzNS1116rYDCoBx98ULm5uerYsaPuu+++uPMWFxfr5z//uTp2%0A7KisrCydeeaZ+uyzz+L2acxrFa0MP/TQQ8rLy1O7du103XXXxQViv9+vW265Rcccc4wyMjJ0yimn%0AaNGiRbHX58yZo9atW+s///mP+vbtq9TUVG3durVe1xMEQMDefKXS3y+Q/nKS9JeTpbenJ7pFsJjC%0AwkL99Kc/1dSpU7VhwwYtWrRIF1xwgUzTrHF/n88X+we+d+/eksLruk2cOFF79+7V4sWLtWDBAm3a%0AtEkXX3xx3LHffPONXn31Vc2dO1dr1qyJbb/zzjs1YcIErVu3TlOnTtUbb7yhX/3qV/r1r3+tzz//%0AXFdffbUuv/xyLVy4UJI0atQoLV26NFZVWrx4sdq3bx/rli4qKtJXX32lkSNHSpKefvpp3X777brv%0Avvu0YcMG/fGPf9Tvf/97Pf/883Ht++1vf6sbbrhBGzZs0NixY+t8Dev6+Tdt2qT58+fr7bff1ksv%0AvaTnnntO5557rrZv367FixfrgQce0O9+9zstX748dt5zzz1XRUVFeuutt7Ry5UoNHjxYZ511lvbu%0A3StJjX6tJGnhwoXatGmTFi5cqOeff15z5szRnDlzYq9ffvnl+vDDD/Xyyy9r7dq1uvDCC3XOOefo%0A66+/ju1TXl6uGTNm6JlnntEXX3yhjh071vl6IsJEgxUXF5uSzOLi4kQ3BWiYrxeY5p1Z8Y+KA4lu%0AFZKA1+s1169fb3q93hpfnzx5sjlhwgRz5cqVpiRzy5YtNe535513mikpKWZGRoaZkZFhGoZhZmVl%0AmfPnz4/t884775gOh8Pctm1bbNsXX3xhSjI/+eST2HlcLpe5a9euuPNLMm+88ca4baeddpp51VVX%0AxW278MILzfHjx5umaZr79+83U1JSzBUrVpihUMhs166dOWPGDPOkk04yTdM0//nPf5o5OTmxY/Pz%0A881//vOfcef7wx/+YA4bNsw0TdPcvHmzKcmcOXNm3D4LFy40JcU+e9WHYRjmo48+Wq/Pn56ebpaU%0AlMT2GTt2rNmtWzczGAzGtvXu3ducMWOGaZqm+d5775lZWVlmRUVFXLt69OhhPvXUU01yrSZPnmx2%0A7drVrKysjDvfxRdfbJqmaX7zzTemYRjmjh074t7zrLPOMqdPn26apmnOnj3blGSuWbPGrE1t31H+%0A/TZNKoCAnQW84f927HtwW2VFYtoCSxo4cKDOOussDRgwQBdeeKGefvpp7du3L26f3r17a82aNVqz%0AZo1Wrlypa6+9VhdeeKFWrFghSdqwYYPy8/OVn58fO6Zv375q3bq1NmzYENvWtWtXdejQoVobhg4d%0AGvd8w4YNGj58eNy24cOHx86VnZ2tE088UYsWLdK6deuUkpKiq6++Wp999pkOHDigRYsWxSpau3fv%0AVkFBga644gplZmbGHvfee682bdpUazuili5dGvv80UenTp3i2luXz9+tWze1atUq9jwnJ0d9+/aN%0AWw8vJydHu3btkiStXLlSpaWlateuXVzbN2/eHGt7Y16rqH79+snhcMSe5+Xlxdq0atUqmaapXr16%0AxbVp8eLFcdfT7XbrhBNOqPF6om64EwhgZ5W+8H8zOkiOVCnoIwCiUTkcDi1YsEAfffSR3nnnHf35%0Az3/W7bffro8//ljdu3eXFP7HvGfPnrFjBg0apHnz5mnmzJl68cUXY2P5DnXo9oyMjBrbUNP2Q893%0A6LlGjRqlRYsWye12a+TIkWrTpo369eunDz/8UIsWLdKNN94oSbGuz6efflqnnHJKtc9+pHZIUvfu%0A3dW6deu4bU7nwX+e6/r5XS5Xtc9Y07Zom0OhkPLy8uLG10VVbU9jXava2lm1TQ6HQytXrqx2/TIz%0AM2N/TktL49aDR4kKIGBn0Qqg0xN+SFKAAIjGZRiGhg8frrvvvlurV6+W2+3WG2+8UesxDodDXm/4%0A+9m3b19t27ZNBQUFsdfXr1+v4uJi9enTp97t6dOnjz744IO4bR999FHcuaJj295//32NGjVKkjRy%0A5Ei9/PLLcWPacnJydMwxx+jbb79Vz5494x7RgHu0GvvzRw0ePFhFRUVyOp3V2t6+fXtJjXut6mLQ%0AoEEKBoPatWtXtTbl5uY2+LOiOiqAgJ1Fq30uT/jhK6YCiEb18ccf67333tOYMWPUsWNHffzxx9q9%0Ae3dcgKisrFRRUZEk6cCBA3rllVe0fv16/fa3v5UknX322TrhhBN0ySWXaObMmaqsrNQvfvELjRw5%0A8rDdqrX5zW9+o4suuig24eHNN9/U66+/rnfffTe2zxlnnKEDBw7ozTffjM0cHjVqlCZNmqQOHTqo%0Ab9+Dwybuuusu3XDDDcrKytK4cePk8/m0YsUK7du3T9OmTWvQdauqsT9/1fMOGzZMEydO1AMPPKDe%0AvXtr586deuuttzRx4kQNHTq00a/VkfTq1UuXXHKJLrvsMj388MMaNGiQ9uzZo/fff18DBgzQ+PHj%0AG/x5EY8ACNhZNOw5PZIzNX4b0AiysrK0ZMkSzZw5UyUlJeratasefvhhjRs3LrbPF198oby8PElS%0Aenq6evTooVmzZumyyy6TFK4gzps3T7/85S91xhlnKCUlReecc47+/Oc/N6hNEydO1GOPPaY//elP%0AuuGGG9S9e3fNnj07Vr2SwmPbBg0apG3btsUCzIgRIxQKhapVtK688kqlp6frT3/6k2655RZlZGRo%0AwIAB1bo+G6qxP3/V87711lu6/fbbNXXqVO3evVu5ubk644wzlJOTI6nxr1VdzJ49W/fee69+/etf%0Aa8eOHWrXrp2GDRtG+GtkhmkeZi4+jqikpETZ2dkqLi5WVlZWopsD1N+SP0nv3ysNnixtWy7t2ShN%0A+a/U7fREtwwtXEVFhTZv3qzu3bvL4/EkujlANbV9R/n3mzGAgL0FaqgAMgYQACyPAAjYWdwYwLT4%0AbQAAyyIAAnbGGEAAsCXbBsC77rpLhmHEPZhiDtuJBcDUg8vAEAABwPJsPQu4X79+cVPZD110ErC8%0A2BjANAIgANiIrQOg0+mk6gd7q6kCyCQQALA823YBS9LXX3+tTp06qXv37vrJT36ib7/9ttb9fT6f%0ASkpK4h5AUoveCs6VFp4IIlEBBAAbsG0APOWUU/TCCy/of//7n55++mkVFRXptNNO0/fff3/YY2bM%0AmKHs7OzYo+qNuYGkxBhAALAl2wbAcePGadKkSRowYIDOPvts/fe//5UkPf/884c9Zvr06SouLo49%0Aqt6XEUhKlYwBBAA7svUYwKqit+75+uuvD7tPamqqUlNTm7FVQBMLMAYQAOzIthXAQ/l8Pm3YsCF2%0AP0rAFmILQTMGEEg2TzzxROw2Z0OGDNHSpUtr3X/x4sUaMmSIPB6Pjj32WD355JPN1FK0RLYNgDff%0AfLMWL16szZs36+OPP9aPf/xjlZSUaPLkyYluGtB8GAMIJKVXXnlFN954o26//XatXr1aI0aM0Lhx%0A47Rt27Ya99+8ebPGjx+vESNGaPXq1brtttt0ww03aO7cuc3ccrQUtg2A27dv109/+lP17t1bF1xw%0Agdxut5YvX66uXbsmumlA84kbA8idQIBk8cgjj+iKK67QlVdeqT59+mjmzJnKz8/XrFmzatz/ySef%0AVJcuXTRz5kz16dNHV155paZOnaqHHnqomVuOlsK2YwBffvnlRDcBSLy4MYDRewH7EtceIIFM05Q3%0AEEzIe6e5HDIMo077+v1+rVy5Urfeemvc9jFjxuijjz6q8Zhly5ZpzJgxcdvGjh2rZ599VoFAQC6X%0Aq2ENR9KybQAEoJrvBRzwJq49QAJ5A0H1veN/CXnv9feMVbq7bv8k79mzR8FgUDk5OXHbc3JyVFRU%0AVOMxRUVFNe5fWVmpPXv2MP7dhmzbBQzYXigohQLhP7vSwg+JCiCQJA6tGJqmWWsVsab9a9oOe6AC%0ACNhV1bF+ztQqYwCpAMKe0lwOrb9nbMLeu67at28vh8NRrdq3a9eualW+qNzc3Br3dzqdateuXf0b%0AjKRHAATsqmqlz+lhDCBszzCMOnfDJpLb7daQIUO0YMECnX/++bHtCxYs0IQJE2o8ZtiwYXrzzTfj%0Atr3zzjsaOnQo4/9sii5gwK6iY/1SXFKKg4WggSQybdo0PfPMM3ruuee0YcMG3XTTTdq2bZuuueYa%0ASeE7V1122WWx/a+55hpt3bpV06ZN04YNG/Tcc8/p2Wef1c0335yoj4AEa/n/qwOgaVRdBFpiIWgg%0AiVx88cX6/vvvdc8996iwsFD9+/fXW2+9FVvKrLCwMG5NwO7du+utt97STTfdpL/+9a/q1KmTHn/8%0AcU2aNClRHwEJRgAE7KrqItASC0EDSeYXv/iFfvGLX9T42pw5c6ptGzlypFatWtXErUKyoAsYsKuq%0Ai0BLLAQNADZCAATsKnBoBTASBIP+8BIxAADLIgACdlV1EWjpYBCUmAkMABZHAATsKjYJJBoAPdVf%0AAwBYEgEQsKtDK4AOp5TijH8NAGBJBEDArgKHBECpymLQBEAAsDICIGBXhy4DU/XPLAYNAJZGAATs%0AKjrRI7oQdNU/UwEEAEsjAAJ2VRm5FVxNFUACIABYGgEQsKtoBdBZpQLI3UAAwBYIgIBdBWqqAEYC%0AIGMAgRZryZIlOu+889SpUycZhqF58+Yd8ZjFixdryJAh8ng8OvbYY/Xkk082fUPRohEAAbuKVQCr%0AzgKmAgi0dGVlZRo4cKD+8pe/1Gn/zZs3a/z48RoxYoRWr16t2267TTfccIPmzp3bxC1FS+ZMdAMA%0AJEh0DKCrSgB0EQCBlm7cuHEaN25cnfd/8skn1aVLF82cOVOS1KdPH61YsUIPPfSQJk2a1EStREtH%0AAATsigogEM80pUB5Yt7blS4ZRpOcetmyZRozZkzctrFjx+rZZ59VIBCQy+VqkvdFy0YABOwqNgaw%0ApgDIvYBhQ4Fy6Y+dEvPet+2U3BlNcuqioiLl5OTEbcvJyVFlZaX27NmjvLy8JnlftGyMAQTsqrYK%0AYDQcArAE45DqommaNW6HfVABBOwqNgaw6kLQVABhY670cCUuUe/dRHJzc1VUVBS3bdeuXXI6nWrX%0Arl2TvS9aNgIgYFexCmANy8BUUgGEDRlGk3XDJtKwYcP05ptvxm175513NHToUMb/2RhdwIBdxe4F%0AXHUh6OidQKgAAi1VaWmp1qxZozVr1kgKL/OyZs0abdu2TZI0ffp0XXbZZbH9r7nmGm3dulXTpk3T%0Ahg0b9Nxzz+nZZ5/VzTffnIjmo4WgAgjYVXSx57gKYCQMMgYQaLFWrFih0aNHx55PmzZNkjR58mTN%0AmTNHhYWFsTAoSd27d9dbb72lm266SX/961/VqVMnPf744ywBY3MEQMCuohVAFxVAIJmMGjUqNomj%0AJnPmzKm2beTIkVq1alUTtgrJhi5gwK4qa6gARsMgYwABwNIIgIBdxQJg1WVgqAACgB0QAAG7CtQU%0AABkDCAB2QAAE7Mg0pWBNC0FTAQQAOyAAAnZU9V6/rioBMDYGkHsBA4CVEQABO6oa8GqsABIAUTe1%0AzUYFEonvZu0IgIAdRcf/GQ7JUeVOALE7gRAAUbvoHSTKy8sT3BKgZtHvJnc7qRnrAAJ2VNMM4KrP%0AAwRA1M7hcKh169batWuXJCk9PV2GYSS4VUC48ldeXq5du3apdevWcjgciW5Si0QABOwoOsnDdZgA%0ASAUQdZCbmytJsRAItCStW7eOfUdRHQEQsKPoQs+HVgBdBEDUnWEYysvLU8eOHRUIBBLdHCDG5XJR%0A+TsCAiBgR9EKYNW7gEjxFUDTlOjSQx04HA7+sQWSDJNAADuKLvTsTIvfXrUiyFqAAGBZBEDAjo5U%0AAZToBgYACyMAAnYUHQPoOqQC6HBJRuTXAhVAALAsAiBgR4erABpGlXGA3A8YAKyKAAjY0eHGAErc%0ADxgAbIAACNjR4SqA0sFQGKACCABWRQAE7OhwYwAlKoAAYAMEQMCOouHO4a7+WjQUMgYQACyLAAjY%0AUdAf/u+hdwKRwjOBJSnInR0AwKoIgIAdRQOgo4abAUWrgtF9AACWQwAE7Cha3aupC5gACACWRwAE%0A7ChWAawpAEa7gCubrz0AgGZFAATsKFYBdFV/jQogAFgeARCwo9q6gFOiFUACIABYFQEQsKNouEup%0AqQLILGAAsDoCIGBHsTGAdAEDgB0RAAE7qsss4BAVQACwKgJgxIwZM2QYhm688cZENwVoeqHaAiBd%0AwABgdQRASZ9++qn+9re/6YQTTkh0U4DmUessYCaBAIDV2T4AlpaW6pJLLtHTTz+tNm3aJLo5QPNg%0ADCAA2JrtA+B1112nc889V2effXaimwI0HxaCBgBbq+FGoPbx8ssva9WqVfr000/rtL/P55PP54s9%0ALykpaaqmAU0rGu6oAAKALdm2AlhQUKBf/epXevHFF+XxeOp0zIwZM5SdnR175OfnN3ErgSZSWwWQ%0AhaABwPJsGwBXrlypXbt2aciQIXI6nXI6nVq8eLEef/xxOZ1OBYPBasdMnz5dxcXFsUdBQUECWg40%0AAhaCBgBbs20X8FlnnaV169bFbbv88st1/PHH67e//a0cDke1Y1JTU5WamtpcTQSaDvcCBgBbs20A%0AbNWqlfr37x+3LSMjQ+3atau2HbCcukwCYSFoALAs23YBA7ZW60LQ0QogARAArMq2FcCaLFq0KNFN%0AAJoHC0EDgK1RAQTs6JCFoHfu96rYe0hVkAAIAJZFAATsxjTjxgDuLfPrzIcX6eKnlkW2MQsYAKyO%0AAAjYTajKEkcOlzYWHVBFIKQviw6oIhBkDCAA2AABELCbql27DrcK9pXHnm7f52UMIADYAAEQsJtD%0AAuD2vVUDYHmVO4FQAQQAqyIAAnZTNdilOFWwzxt7WrDPyyQQALABAiBgN1VvA2cY4apfxPZ95QcD%0AIAtBA4BlEQABuzlkEeiCvQcrgPFjAAmAAGBVBEDAbqosAu2rDOq7AxWxl7bvLWcSCADYAAEQsJsq%0Ai0Dv3F8h0zz40va4MYBUAAHAqgiAgN1UWQS6IDIDODfLI0n6vsyv8qAjfj8AgOUQAAG7qdIFHF0D%0AsG+nLGV5wrcG315qxu8HALAcAiBgN8GDk0C2R5aAyW+Tps5t0iVJ20tC4dfNYPxdQwAAlkEABOym%0Ahi7g/Lbp6twmTZK0vaRK5Y8qIABYEgEQsJtoqKuyCHTnNmnKbxupABZXDYCMAwQAK3ImugEAmlmV%0ACuCO3eEKYOc26SosDi8HU7DfV2VfKoAAYEUEQMBuIgtBlxvp2lMaDoP5bQ8GwO37KyTDERkDSAAE%0AACuiCxiwm0hVb3uwrSSplcep7DTXwTGAVW8HRxcwAFgSARCwm0ioKwi2kSTlR2b/RgPgvvKASlMy%0AI/tSAQQAKyIAAnYTCYA7g60kScdEgl8rj0ut08O3gduhnLh9AQDWQgAE7CZS1Ttghu/+kZ3mir3U%0AJj3c9VuSkhW3LwDAWgiAgN1EQl25mSpJykw9OBcs3R2+DVypkR63LwDAWgiAgN1EunVLQ+FqXzT0%0ASVJGJAyWKz1uXwCAtRAAAbuJVgAjATCjSgUwIxIGywiAAGBpBEDAbiKhriwUHvuXUaUCmB4Jg2VG%0AWmRfuoABwIoIgIDdHBIA06tUADPdkQCoSABkIWgAsCQCIGA3oUpJUnkoHPbiJoGkRrqAzWgFkC5g%0AALAiAiBgN9FJIMFw8Ks6CSQzNgkkeicQKoAAYEUEQMBuIgGwPBj+8Y9fBib859LIGoFUAAHAmgiA%0AgN1EqnqlwXDlLxr6JCkz0gVcbnIvYACwMgIgYDfRZWAqa6kAhugCBgArIwACdhP0K2QasS7g6MQP%0AqcpC0CYBEACsjAAI2E0woHKlxp5WrQBmRGcBByP3B6YLGAAsiQAI2E3QrzKFJ3mkGFKq8+CvgWgX%0AcFlkiRgqgABgTQRAwG6CfpVFZvlmpDplGEbspWg1sCyyRAwLQQOANREAAbsJVao8UgHMqDIDWDq4%0AJmBZKDIukC5gALAkAiBgN0G/SqMBsMoEEOlgBdAXcqjSTKELGAAsigAI2E3Qr/IqXcBVVZ0RXCYP%0AFUAAsCgCIGA3wYBKFb7X76FdwKlOh1yO8JjAcgIgAFgWARCwm6Bf5WZ4GZhDu4ClKjOBTY8UrGzW%0ApgEAmgcBELCbYOXBCuAhXcBSlZnAVAABwLIIgIDdBP2xWcDp7uoBMDYT2CQAAoBVEQABu6m6DqC7%0Ahi7guAogs4ABwIoIgIDdBAOxO4HU3AUcqQAqjQogAFgUARCwm1Cgyp1AapsEksqdQADAogiAgN1U%0AuRdwbZNAyukCBgDLIgACdhIKSmbosLeCkw5OAik16QIGAKsiAAJ2Egl0pYe5E4hUtQKYSgAEAIsi%0AAAJ2Egl0ByuAhx8DWKo0FoIGAIsiAAJ2Egl0ZbVUAKMTQ8pZBxAALIsACNhJJNCVxe4EUr0CmMGd%0AQADA8giAgJ3EAuDhK4CxO4EwCxgALIsACNhJMCC/6VBA4eBX063gYpNA6AIGAMsiAAJ2EvTHun+l%0AI00C8bAQNABYFAEQsJPQwdvApTpT5HRU/xUQXwEkAAKAFREAATsJHrwNXGYN4/8kKT0yMaSUSSAA%0AYFlJGQA3b96c6CYAyanKbeDSa5gBLMXfCs4MVkqhULM1DwDQPJIyAPbs2VOjR4/Wiy++qIqKigad%0AY9asWTrhhBOUlZWlrKwsDRs2TPPnz2/klgItTNAf7tpVzbeBkw7OAg7KIZ9cjAMEAAtKygD42Wef%0AadCgQfr1r3+t3NxcXX311frkk0/qdY7OnTvr/vvv14oVK7RixQqdeeaZmjBhgr744osmajXQAgQr%0Aw127qnkJGCl+ZjBLwQCANSVlAOzfv78eeeQR7dixQ7Nnz1ZRUZFOP/109evXT4888oh27959xHOc%0Ad955Gj9+vHr16qVevXrpvvvuU2ZmppYvX94MnwBIkKD/4G3gDhMAHSmG0lyRtQDNNMYBAoAFJWUA%0AjHI6nTr//PP16quv6oEHHtCmTZt08803q3PnzrrssstUWFhYp/MEg0G9/PLLKisr07Bhww67n8/n%0AU0lJSdwDSCpB/8HbwNWwBExU9A4hZUqlAggAFpTUAXDFihX6xS9+oby8PD3yyCO6+eabtWnTJr3/%0A/vvasWOHJkyYUOvx69atU2ZmplJTU3XNNdfojTfeUN++fQ+7/4wZM5SdnR175OfnN/ZHAppWMFDr%0AXUCiMqpMBKECCADWk5QB8JFHHtGAAQN02mmnaefOnXrhhRe0detW3XvvverevbuGDx+up556SqtW%0Arar1PL1799aaNWu0fPlyXXvttZo8ebLWr19/2P2nT5+u4uLi2KOgoKCxPxrQtIL+cLeuaq8AxhaD%0ANtOYBAIAFnT4EkALNmvWLE2dOlWXX365cnNza9ynS5cuevbZZ2s9j9vtVs+ePSVJQ4cO1aeffqrH%0AHntMTz31VI37p6amKjU19egaDyRSKBDu1pWUXksFMDPSBVxOFzAAWFJSBsAFCxaoS5cuSkmJL2Ca%0ApqmCggJ16dJFbrdbkydPrtd5TdOUz+drzKYCLUswELsV3OEWgpYOqQDSBQwAlpOUAbBHjx4qLCxU%0Ax44d47bv3btX3bt3VzAYPOI5brvtNo0bN075+fk6cOCAXn75ZS1atEhvv/12UzUbSLwqk0DSa+kC%0AzmQMIABYWlIGQNM0a9xeWloqj8dTp3N89913uvTSS1VYWKjs7GydcMIJevvtt/WDH/ygMZsKtCxB%0Av7zRLuBaxwBWvR0cXcAAYDVJFQCnTZsmSTIMQ3fccYfS09NjrwWDQX388cc68cQT63SuI40PBCwp%0AGJBXbklS2mHuBBJ+LRwAfaabAAgAFpRUAXD16tWSwhXAdevWye12x15zu90aOHCgbr755kQ1D2j5%0AggF5zQxJii32XJPoa1656QIGAAtKqgC4cOFCSdLll1+uxx57TFlZWQluEZBkgn551UZS7QHQEwuA%0AzAIGACtKqgAYNXv27EQ3AUhOwYAqImMA09yHXwY02gXsNakAAoAVJU0AvOCCCzRnzhxlZWXpggsu%0AqHXf119/vZlaBSSZoD8c6iSlOmupADrD4bCCLmAAsKSkCYDZ2dkyDCP2ZwANEAqEQ50OVvlqEn2t%0AQqlSqLJZmgYAaD5JEwCrdvvSBQw0UNVZwHUaA0gFEACsKCnvBez1elVeXh57vnXrVs2cOVPvvPNO%0AAlsFtHzBSr/8dQiAsVnAZioBEAAsKCkD4IQJE/TCCy9Ikvbv36+TTz5ZDz/8sCZMmKBZs2YluHVA%0Ay1URCMX+XJcu4HAFkFnAAGA1SRkAV61apREjRkiSXnvtNeXm5mrr1q164YUX9Pjjjye4dUDL5a0S%0AAFOdtcwCdlUZA0gABADLScoAWF5erlatWkmS3nnnHV1wwQVKSUnRqaeeqq1btya4dUDL5Y3M50hz%0AmLFJVTWJjQFkGRgAsKSkDIA9e/bUvHnzVFBQoP/9738aM2aMJGnXrl0sDg3UoqIyXAFMO8L0L0+s%0AAkgABAArSsoAeMcdd+jmm29Wt27ddMopp2jYsGGSwtXAQYMGJbh1QMsVrQB6Dj/8T9KhYwAJgABg%0ANUmzDExVP/7xj3X66aersLBQAwcOjG0/66yzdP755yewZUDL5q00JUke1+G7f6WDYwD9citYGdAR%0A8iIAIMkkZQCUpNzcXOXm5sZtO/nkkxPUGiA5VETHADrrFgAlqcJfqYymbBQAoNklZQAsKyvT/fff%0Ar/fee0+7du1SKBSKe/3bb79NUMuAls0bDAe/NFftoz+qzhD2+oMEQACwmKQMgFdeeaUWL16sSy+9%0AVHl5ebXOZgRwUEUw/N8jBcCUFEOelJAqQinyVgaboWUAgOaUlAFw/vz5+u9//6vhw4cnuilAUvEG%0Aw8HPU8tdQKLSnKYq/PGLRwMArCEpZwG3adNGbdu2TXQzgKQTDYC13QYuKi2yi5cACACWk5QB8A9/%0A+IPuuOOOuPsBAzgybzCc6jzuIxf/PZFdKiIzhwEA1pGUXcAPP/ywNm3apJycHHXr1k0ulyvu9VWr%0AViWoZUDLVhEKB8A0V90DoJcACACWk5QBcOLEiYluApB8TFPeSAD0pLqOsPPBpWKii0cDAKwjKQPg%0AnXfemegmAMknFFSFwsEvrQ5dwGmRpWAqCIAAYDlJOQZQkvbv369nnnlG06dP1969eyWFu3537NiR%0A4JYBLVTQJ6/pliSlpbqPuLsnslRMdO1AAIB1JGUFcO3atTr77LOVnZ2tLVu26KqrrlLbtm31xhtv%0AaOvWrXrhhRcS3USg5Qn6VaFUSXULgOG1AkMEQACwoKSsAE6bNk1TpkzR119/LY/HE9s+btw4LVmy%0AJIEtA1qwSr+8Cgc/j7sOYwAjS8VEl44BAFhHUv5m//TTT3X11VdX237MMceoqKgoAS0CkkDQL2+0%0AAliXZWAiAdBHAAQAy0nK3+wej0clJSXVtm/cuFEdOnRIQIuAJBD0x8YA1ulOIJGQ6A0l5a8JAEAt%0AkvI3+4QJE3TPPfcoEAhIkgzD0LZt23Trrbdq0qRJCW4d0EJVHQNYhwDoiQXAI+8LAEguSRkAH3ro%0AIe3evVsdO3aU1+vVyJEj1bNnT7Vq1Ur33XdfopsHtEyVvtgYwDT3kX/00yJrBXpDSTlXDABQi6T8%0AzZ6VlaUPPvhACxcu1MqVKxUKhTR48GCdffbZiW4a0HIFA/Ka4Qpg3bqAwwGwwkzKXxMAgFok3W/2%0AUCikOXPm6PXXX9eWLVtkGIa6d++u3NxcmaYpw2DJCqBGQZ8qohXAugTA1HBY9JouKRSUUugKBgCr%0ASKouYNM09aMf/UhXXnmlduzYoQEDBqhfv37aunWrpkyZovPPPz/RTQRarqD/YAB012EMYLQLWKlS%0A0N+kTQMANK+kqgDOmTNHS5Ys0XvvvafRo0fHvfb+++9r4sSJeuGFF3TZZZclqIVAy1Xp98kfvRVc%0AvSqA7nAAdKU1afsAAM0nqSqAL730km677bZq4U+SzjzzTN166636xz/+kYCWAS1fhT8Q+3NdxgB6%0AIncLqZBbqqQCCABWklQBcO3atTrnnHMO+/q4ceP02WefNWOLgOTh9YVDnCFTqc46zAKOLANTQRcw%0AAFhOUgXAvXv3Kicn57Cv5+TkaN++fc3YIiB5RCuAHqOyTpOlolXCcBewr0nbBgBoXkkVAIPBoJzO%0Aww9bdDgcqqysbMYWAcnD6wsHwLSUYJ32j04UCU8CCRxhbwBAMkmqSSCmaWrKlClKjQxOP5TPR5UC%0AOBxvIBz80hx1DICRCmB4DCA/WwBgJUkVACdPnnzEfZgBDNTM6w9Xxz0poTrtHw2AfrlUGfAn1y8L%0AAECtkup3+uzZsxPdBCBpVcQqgHUMgFXWCqzw+ZTZJK0CACRCUo0BBNBwBwOgWaf9q84UrmB4BQBY%0ACgEQsAlvIFz589QxABqGIY8RnvwRnUACALAGAiBgE97KcPCrawCUpDQjPG6wws86gABgJQRAwCa8%0AgXDwS6vHyN+0lHAA9PqpAAKAlRAAAZuoqAx3Aac5j7wIdJQnsmag18f6mgBgJQRAwCa8leHgV58A%0AGF002hsgAAKAlRAAAZvwRtZ/9rjqEQAjS8ZU+Ou2eDQAIDkQAAGbqIhkuDRX3X/sowEwehcRAIA1%0AEAABmzjYBew4wp4HpUZ2rSAAAoClEAABm6gIhn/cPa66B8DootHRGcQAAGsgAAI24Q1FAqC7HgEw%0AsmSMt7Jut48DACQHAiBgE95QOPilueu+EGCaM1z5q6ikAggAVkIABGzCG6x/APREloyhCxgArIUA%0ACNhEhRkOfvWrAEYCIHNAAMBSCICATXhD4eDnSXXX+ZjokjHRGcQAAGsgAAI24Y1VAF11PsbjDP+K%0A8FEBBABLIQACNlFhhoOfJzW1zsfEKoBBKoAAYCW2DYAzZszQSSedpFatWqljx46aOHGiNm7cmOhm%0AAU3Ga4a7ftPrEQCjawaWB+u+dAwAoOWzbQBcvHixrrvuOi1fvlwLFixQZWWlxowZo7KyskQ3DWh0%0A/sqQKhWZBZxW9wCYnhruNo6uIQgAsIa6Twe0mLfffjvu+ezZs9WxY0etXLlSZ5xxRoJaBTQNr//g%0AIL40Tz0CYGTGsDdo218VAGBJ/FaPKC4uliS1bdv2sPv4fD75fL7Y85KSkiZvF9AYvL6AJMmpSrnd%0AaXU+zhOZMFIeogsYAKyEfh1Jpmlq2rRpOv3009W/f//D7jdjxgxlZ2fHHvn5+c3YSqDhyisqJElp%0A8kuOus8CTo8EwOgSMgAAayAASrr++uu1du1avfTSS7XuN336dBUXF8ceBQUFzdRC4OiUV3glSWny%0ASc56dAF7IgHQrHtoBAC0fLb/3/pf/vKX+ve//60lS5aoc+fOte6bmpqq1HrMoARaigqfX5KUbvgk%0AR90Xgg4vGu2V13TKNE0ZBsvBAIAV2LYCaJqmrr/+er3++ut6//331b1790Q3CWgy5d5wF7BHfqke%0AIS66ZIypFFUEQk3SNgBA87NtBfC6667TP//5T/3rX/9Sq1atVFRUJEnKzs5WWlrdB8kDyaA8WgFM%0ACdTruLQqt43zBoJKczMZBACswLYVwFmzZqm4uFijRo1SXl5e7PHKK68kumlAo6vwh4NfuuGv13EO%0At0epCh9T7q9s9HYBABLDthVA0zQT3QSg2ZRHloFJS6lniHO4lCaffHLHrSUIAEhutq0AAnZyMADW%0AM8Q5UpWu8NqX5QRAALAMAiBgA95I9216vSuAbqUZvrhzAACSHwEQsIFoeEtz1LOK53SHF4+W5K3w%0AHWFnAECyIAACNhDtvk1LqedSLg630hVeQqbcRwAEAKsgAAI24A2EA2C6o/4BMNYFXFG/GcQAgJaL%0AAAjYgDeyiHNafef9pziUpvAEEq+PAAgAVkEABGygPBoA61sB1MHFo8sJgABgGQRAwAa8gfC6l+nO%0A+t/LN7p2YHQpGQBA8iMAAjbgjazgkuas/wLo0aVjKlgGBgAsgwAI2EB5JLuluxpSAQx3G3MrOACw%0ADgIgYAOxCqCr/j/y0bUDuRMIAFgHARCwgfJguPKX1oAxgNGlYyoCBEAAsAoCIGADFcHwj3q621Hv%0AY9Mc4XGD5f76zyAGALRMBEDA4kzTVHkkAKY1JAA6I2MAAwRAALAKAiBgcf5gSEEz0gXsqn8ATI8s%0AHu2tJAACgFUQAAGLq6jSdZvuru+tQA4uHeNlEjAAWAYBELC48kA4uTlVKZfLVe/j05wpkfPUfw1B%0AAEDLRAAELC66fEuafJIztd7HR9cO9FbWfwYxAKBlIgACFueNBMB0+SSHu97HxwIgq8AAgGUQAAGL%0A80bW70sz/A0KgJ7IxBFvMEWhEN3AAGAFBEDA4g52AVc0sAJ48NdERSVlQACwAgIgYHHeyD180+WT%0AnPUPgGlVZg5zOzgAsAYCIGBx0S7gdKNhYwBTnG555AufiwAIAJZAAAQsLlq188gvOeo/C1gOt9Lk%0Al3QwTAIAkhsBELC4+FnA9V8HUA630lUhiS5gALAKAiBgcbEAaDRsHUA53Uoz6AIGACshAAIWVx6I%0AdgE3bAxgfBcw94MDACsgAAIWd7QLQcuRGr6LiOgCBgCrIAACFhfXBdygAOgKHyu6gAHAKgiAgMXF%0AdQE3YB1AOQ9WAJkFDADWQAAELC5uIegGLwNDFzAAWAkBELC4cl8kABo+yZ1e/xO4M2JdwARAALAG%0AAiBgcV5/QJLCVTxXAwKgKy1cPZRUQRcwAFgCARCwuGgXcJoRaNgkEFd67FZw5X6WgQEAKyAAAhYX%0ADW3pTkmGUf8TuNLoAgYAiyEAAhbn9YckSWmuBoQ/SXKl0wUMABZDAAQszhuIBsAG/ri70uSJ3AmE%0ACiAAWAMBELAw0zRVXmlKktLdzoadxJWmdKNC0sEZxQCA5EYABCzMHwwpFM5/SnM7GnYSV0asC9jr%0ACzRSywAAiUQABCys6q3b0twNmAEsSQ5XeAaxJG+ACiAAWAEBELCw6Jg9lyrlcjfgLiCSZBix8YNe%0AloEBAEsgAAIWFg2A4UWg0xp8nnSnETlfqFHaBQBILAIgYGHRZVsafBeQiOgSMt5KAiAAWAEBELCw%0A0sis3QyjomH3AY6IziCuqJSC0VklAICkRQAELKy0IhwAW8l7VBXAzNSDvypKWQoGAJIeARCwsAOR%0AZVtaGeVHNQYwNdUjd2Qx6AMVLAUDAMmOAAhYWLQCmCnvUQVAudLCVURRAQQAKyAAAhZWEu0CNsqP%0AqgtYrjS1MsIB8EAFARAAkh0BELCwaLXu6CuA6Wqlckl0AQOAFRAAAQuLhrVWOvoKYCYVQACwDAIg%0AYGGxWcDG0c0Cjq8AEgABINkRAAELOxBbBuboZgHLlR7uRhaTQADACgiAgIUdiI4BPOoKYJqyDMYA%0AAoBVEAABCzsQtxB0I1UA6QIGgKRHAAQsrDSyEHRjVABZBgYArIMACFhYNKxlNcoYwEgXMGMAASDp%0A2ToALlmyROedd546deokwzA0b968RDcJaDSmaR68E0ijVgAZAwgAyc7WAbCsrEwDBw7UX/7yl0Q3%0ABWh0FYGQKkOmpMgsYPdRBkBmAQOAZTgT3YBEGjdunMaNG5foZgBN4kBk/J+hkNLlk5yehp/MnRG+%0AnZwYAwgAVmDrCiBgZdGglimvUtxpkmE0/GSuNGYBA4CF2LoCWF8+n08+ny/2vKSkJIGtAWpX2lhL%0AwEjhO4FQAQQAy6ACWA8zZsxQdnZ27JGfn5/oJgGHFVsD0DjK+wBLkTGA4QDoD4bkqwwebfMAAAlE%0AAKyH6dOnq7i4OPYoKChIdJOAw4qtAdhIFcAMVcSeUgUEgORGF3A9pKamKjU1NdHNAOqkJFYBPMol%0AYCTJlSaHYSpT5SpVug5UVKp9Jj8LAJCsbB0AS0tL9c0338Seb968WWvWrFHbtm3VpUuXBLYMOHql%0AVSaBHHUAdHokGcqUV6VKZyIIACQ5WwfAFStWaPTo0bHn06ZNkyRNnjxZc+bMSVCrgMYRPwbwKLuA%0ADSM8EcTnVZHJYtAAkOxsHQBHjRol0zQT3QygSUTHADbKLGApbikYbgcHAMmNSSCARTXqLGCJpWAA%0AwEIIgIBFRat0jTILWIq/HRxdwACQ1AiAgEU1fgUwjQogAFgEARCwqGiVLlNeyd04XcCx28ExBhAA%0AkhoBELCoaJUuS40wC1iS3AfHAJZQAQSApEYABCwqWqXLbIyFoKW4WcBUAAEguREAAYuKjQFstEkg%0A6bFJIKwDCADJjQAIWFAoZFapADbeJJCsSBcwdwIBgORGAAQsqNR/MKA1ZgUwthA0ARAAkhoBELCg%0AaIXOpaBSFWj0ZWAYAwgAyY0ACFhQbPxfSoUMQ40+CaSEMYAAkNQIgIAFRe8DnGlUhDc0ShdwRlwF%0AMBTiPtoAkKwIgIAFlcRmAIcDW6N1AUcqgKYplQeCR39OAEBCEAABC4qOAcw0y8IbGmkSiEd+ORWS%0AxFIwAJDMCICABR1cA7A0vKGRKoCGIWWm+CSxFAwAJDMCIGBB0TGA0S7bxqoASlKrSADkdnAAkLwI%0AgIAF7S0LB8BsozG7gNMi5wyPKyz2+o/+nACAhCAAAha0pzRcpeto7JOcHinFcfQndYcrgB2M4vB7%0AHCAAAkCyIgACFrT7QDgAtldJ41T/pFgXcAftC79HJGQCAJIPARCwoGgA7GDsl1wZjXPSSABsb34f%0A9x4AgORDAAQsKFqd62Dsl9LbNs5J09uFz2nuDb8HARAAkhYBELCYYMjU97ExgMVSRvvGObE7XXKl%0Ah0OlCIAAkMwIgIDF7C3zK2RKhky1VYmU3kgBUJLS28UmgTAGEACSFwEQsJjoDOB2rko5jVCs67ZR%0ApLdTB+2XRAUQAJIZARCwmNgMYFdkEeiMRgyAGe1jFcBSX6XK/SwGDQDJiAAIWExsBnBK5DZwjdoF%0A3F6Z8sqTEr4fMGsBAkByIgBa3M79XgVDZqKbgWYUNwNYarxJIJFzGYbUwe2PvFdF450bANBsCIAW%0A9vh7X+u0+9/XxU8tU6mPrjq7iFUAQ+H1+hp7EogkdXB6494LAJBcCIAWZJqmHlnwlR5Z8JUkacXW%0AfZo6+1PGa9lELAAGvwtvaMwKYDQAppSE36uULmAASEYEQAv6+/Ktevy9ryVJU07rplYepz7Zsle/%0A+McqmSbdwVZ3MAAWhTc05izgSJiM3Q6OCiAAJCUCoMWEQqaeWvytJOk3Y3vrrh/10wtTT5bbkaJF%0AG3fri50lCW4hmlp0GZj2KpYMh+Rp3Xgnj3Qntw/tkUQABIBkRQC0mI82fa8d+73K8jh1xendJUmD%0AurTRmH45kqT/t6Igkc1DM6h2G7iURvwxj1YAK8PVRQIgACQnAqDFvBoJeBNOPEYelyO2/aKh+ZKk%0AeWt2qiIQTEjb0PR8lUHtLw9IUni9vsacACIdHAMYGV/I3UAAIDk5E90ANJ7i8oDe/iJcmbl4UEdp%0A7auSv0wyUjS8+2jlZXtUWFyhdzd8px+e0CnBrUVT+D4yKcOVYipbZY07AUSSPNlSilMdQvslSXuo%0AAAJAUiIAWsi/Ptshf2VIffKy1O+rJ6QPH4295ujQRz8ePEd/XrhJr67YTgC0qNhdQFKDSjHNcBdw%0AYzKM8O3gDhTH3s80TRmG0bjvAwBoUnQBW8j/W7FdknTRoI4yVj4X3tj9DMmVIe3eoB93CHcPL/16%0AtwqLvYlqJppQbAawK7I8S2N3AUfO2V7hAOgPhlTiZXkhAEg2BECL2LHfq3U7ipViSD9K+VCqKJba%0AdJcu/Zc0ZLIkqev6JzW0axuZpvTOF98luMVoCtEZwB0cZeENjd0FLEkZ7eQxAspyhZcU4m4gAJB8%0ACIAW8d6GcKAb2rWN2q1+Irzx1GvDM0BP/rkkQ/rmXf2ga/iv/N0NBEArinUBRxZqbqoKoCR1SA1X%0A/nYxDhAAkg4B0CLe3bBLknRWh2Lp+6+l1CzpxP8Lv9i2u3T8uZKks0vflCQt//Z7HagIJKStaDqx%0AJWDM8ELNymjERaCjokvBuMKVP5aCAYDkQwC0gFJfpZZvCt/39ezi18MbB18mpbY6uNOp10qSenz1%0ArLq3S1MgaGrp13uau6loYgfvA7w7vKFJKoCRpWAcpXHvCQBIHgRAC1j61W75gyF1b5emHjv+Fd44%0A6GfxO3UdLrXpJlV6dXZOuSTp3fV0A1vNjv3hyT05lTvCGxrzNnBRkXN2NMITQQqLGQMIAMmGAGgB%0ACyLj+c7O9UpBn9S6q9Th+PidDEPqdY4k6Sx9Ikl6f+MuVQZDzdpWNJ1gyNRX3x2QJPUKfBne2CST%0AQMLnPC4lHDI3Fh1o/PcAADQpAmCSC4ZMLfwyPP7vbH0c3tjrnHDgO1QkAA4tekXZaS7tLw9o1bb9%0AzdRSNLUt35epIhCSx5mirioMb2ySCmA4APYJfSNJ2lBYItM0G/99AABNhgCY5FZs2at95QFlp7k0%0ApOjV8Mbe59S8c9fhkruVnOVFOrNL+DZx70TuHILk92VhuBLXu71LDsMM37XD4Wr8N4pUAHsFvlSK%0AIX1f5mccIAAkGQJgkpv/eTjAjenmlLOsUHJnhoNeTZxuqeeZkqSxnvWx46neWMOGwvDSL33aRP4+%0Am2ICSJXzplXsUrd2GeH3phsYAJIKATCJhUKm5n8e7uobn/ZFeGOPMyVn6uEPinQDj9o3V+luh3bs%0A92rt9uKmbiqawZdF4QB4fGZkUkZTjP+TpLQ2kT+Y6tMx/F2Lhk8AQHIgACax1QX79F2JT608Tp32%0A/dzwxt7jaj/ouDGSDHl2rdboHpmSpLciIRLJbUOkC7hPWmQNwKYY/ydJDmcsBPZpHYq8NwEQAJIJ%0AATCJvbUu3P37gx4ZSv1utWSkSD1/UPtBGe2l/FMkSeMzN0mS5q+jGzjZFXsDsSVgjvd9Ft7Y/rim%0Ae8P2vSRJfZw7JR0cfwgASA4EwCRlmqbmrwtX7salhcfzqdsIKbPDkQ/uN1GSNHrvK/K4UrRtb7m+%0A2EkFJ5l9GanAHdM6TdlFkdngxwxtujeMnLtPxRpJ0qbdpfJVBpvu/QAAjYoAmKTWFOzXzuIKZbgd%0AGrH7pfDGfufX7eC+EyQZSt/xoUYfG75byHy6gZPal5FJGMd3TJd2RcaDdm7CANh5iCQpb/eHyvI4%0AVRky9fV3pU33fgCARkUATFKvfFogSTqrR4Y8362SDIfU57y6HZzVSeoyTJI0vtXXkqTXV+1QgEWh%0Ak1ZsBnBmqWSGpFadwn/PTSVSATS++1x9csNjSb9kJjAAJA0CYBL6vtSn11eH78JwWet14Y3dz6jf%0ArM9ItXDMvpfVPjNVhcUVemsdVcBkFV2G5Xhja3hDpELXZFp3kTI6SKGA+mSF1wBkIggAJA8CYBJ6%0Acfk2+StDGpjfWkN2/DO8sf8F9TtJpBs4dcdyTR7UWpL09NJvmQyShCoCQX0VCYB9yleGNzbl+D8p%0AfKeZ6DjAlO2SpHUsJwQASYMAmGQqAkH9ffkWSdKV/R0ydq2TUpzS8T+s34la5UjdTpckXeJeLI8r%0ARZ/vKNHHm/c2covR1P67tlDeQFB52R5127MkvLEpx/9FHROuMg4LfipJ+nTrXm39vqzp3xcAcNQI%0AgEnmX2t2aE+pX8e0TtO47Y+FN/b5kZTetv4nGzxZktR25WOadEJ49vAzS79trKaimfx9ebjb95IT%0A28pxoCC8HFDeiU3/xpFu5i67F2tkrw4yTenFSFsAAC0bATCJ7DpQoT/9b6MkaUpfQ86v3wpP/hh9%0Ae8NO2P8CqWNfqaJYU93vyjCkdzfs0rvrv2vEVqMprdterDUF++VyGLo4JzwuVB36SKmZTf/mnQaH%0A/7t/qyYPDi8M/eqK7fL6WQ7GSkzT1Mqt+/TCsi26+80v9Lt56/T0km+18Mtdqgjwdw0kK2eiG4C6%0ACYVM/frVz7Sn1K/jc1vp0t0PhV848f+k9j0bdtIUh3Tm76SX/089Pn9MU096U89+8p1ufu0zzf/V%0ACOVlpzXeB0CTeGHZFknS+AF56rAncjeYpp4AEpXWOrwg9J6vNNK1Uflt01Ww16s3P9upi07Kb542%0AoMl4/UG9sXqHnv9oizZ+V/MM7yyPUz86sZMuOaWr+uRlNXMLARwN21cAn3jiCXXv3l0ej0dDhgzR%0A0qVLE92kGs1avElLv94jjytFfx60U56CxZIjVRp169GduPd4qfNJUqBct/j/qgGdsrS/PKBfvbSG%0AhX1buKLiCv37s/CdOC473pA+eSb8QveRzdeIyHs53r9LPxuaJ0l67sPN8leypFCyKthbrhlvbdCp%0AM97TbW+s08bvDijN5dDZfTrqqhHddd3oHvrhCXnKy/aopKJSLy7fpnGPLdVlz32iD77ew0QyO6v0%0AK7hpifZ/+KwKFz+n0uUvyCxYIVX6E90y1MAwbfzT+sorr+jSSy/VE088oeHDh+upp57SM888o/Xr%0A16tLly5HPL6kpETZ2dkqLi5WVlbT/N/vgYqA7vz3F3p9Vbh7b8ag/frphuskmdLpN0ln33X0b7L1%0AI2nOuZIZ0pbuP9EPvz1fpb6g+uRlaebFJ6p3bqujfw80qk27SzX5uU+0fZ9X/Tu10puu22R8t046%0AdrT0s9ellGb6f7vyvdKs4dKBndp3wlUavuZslfuDGt6znWb9bIiyPK7maQeOSiAY0kebvtc/lm/V%0Auxu+Uyjyr0J+2zRNHtZNF/Z2KvvAJqkiMtPbmapQVmct25+tf67ao/mfF8aO6ZuXpStO764x/XLU%0Air9/Syv2BvT5hg367IsvtG77Pq0tydAOM345Mpcq1TNlp07I8mpAtxwNGHiSjj+uh1KdjgS1Oqw5%0A/v1u6WwdAE855RQNHjxYs2bNim3r06ePJk6cqBkzZhzx+Kb6AlUGQ/p0yz69u+E7/WftTn1X4lOK%0AYeqXHdfpxv33yzAknXSVNO7BxvuHfsN/pNemSkGflrY6V78q/on2+h1yO1N0Tr9cnd03RwM7Zys3%0A25PwH1y78leG9NV3B7T4q916Zum32lceUPdsQ893mqcum1+R0ttJ134ktcpt3oZ9u1h6YYIkU0t6%0A/07Xru+nsoCpXjmZunRYN51xXHt1bpMuR4rRvO1CjSoCQe0+4NOO/V6t31miz7bv18Ivd6mkojK2%0Az+ntyzWl7ecaXfmBHN9/JflqWeMxO1/bWp+s58pP1ys7O8obDP89ux2GTuvZXkO7tlG/Y7LVtW26%0AOmZ5lJnKyKNkEQqZOuCrVHF5QPvLfNqxa7e+3V6kL3fs0brdQW2pSD/ssU6FVHmYTkaXguqTVaEB%0AuR71PCZXxx6To45tW6t1hlut09zyuFJkGE37+4IAaOMA6Pf7lZ6erv/3//6fzj//4C3UfvWrX2nN%0AmjVavHhxtWN8Pp98Pl/seXFxsbp06aKCgoJG/QLdMe/z2ELPktQp5Xvd7/ybBqd8E94w/EZpxK/D%0Aa7E1pi0fSq9dIQVKtdvM0l2ByVocOrHabhlGhVwKymUE5TRCcimkFKMBX6P6HtKQ9zjK9zZlVPlz%0A7dvrsm9sm6m67ytDXtOtUtMTt72/sVlPuGeqrRG5Bduk56ReYw73UZrWwhnS8r9KktaHuugXgV9p%0Aj9k69rKhkLKMCqUaAaXIlGFIhqQUmeFHLX+3tf2Gqul6RV853Gu1/dUf/nxHOM6s/89i7e1o2Guq%0A5TMHTIfKTbf8cte4TzsV6weOFfqpY6F6pBy6KLxDatM1vPi3IclfJhVvlyr2x+21z8zQq8GRejN4%0AmraYeTW+j1NBuYxKpapSbqNSLiOklBo+1aGfxKhpn2of9wg/2OahT43aXq7xbNWOqec5j3S+Wttx%0AmJM15HMceoXD5zi4Z6XpUKnSFDrCSLHOxm71yzigfp1aqf/xx6t7z35qnZkqZ4qhikBI35dWaMNX%0AG7Xhq6/0+c4DWu9to/2qvVfJZVSqVVqanI4UuZyGfnZKV106rFutx9RXSUmJ8vPztX//fmVnZzfq%0AuZOFbQPgzp07dcwxx+jDDz/UaaedFtv+xz/+Uc8//7w2btxY7Zi77rpLd999d3M2EwAANJGCggJ1%0A7tw50c1ICNvX4g8tM5umedjS8/Tp0zVt2rTY81AopL1796pdu3ZNXq5uqOj/5TR2lTKZcU2q45pU%0AxzWpjmtSHdekumS4JqZp6sCBA+rUqQnvmd7C2TYAtm/fXg6HQ0VFRXHbd+3apZycnBqPSU1NVWpq%0Aaty21q1bN1UTG1VWVlaL/UFMFK5JdVyT6rgm1XFNquOaVNfSr4ldu36jbLsMjNvt1pAhQ7RgwYK4%0A7QsWLIjrEgYAALAa21YAJWnatGm69NJLNXToUA0bNkx/+9vftG3bNl1zzTWJbhoAAECTsXUAvPji%0Ai/X999/rnnvuUWFhofr376+33npLXbt2TXTTGk1qaqruvPPOal3XdsY1qY5rUh3XpDquSXVck+q4%0AJsnBtrOAAQAA7Mq2YwABAADsigAIAABgMwRAAAAAmyEAAgAA2AwBMMk98cQT6t69uzwej4YMGaKl%0AS5fWuv/ixYs1ZMgQeTweHXvssXryySebqaXNqz7XZdGiRTIMo9rjyy+/bMYWN50lS5bovPPOU6dO%0AnWQYhubNm3fEY6z+PanvNbH6d0SSZsyYoZNOOkmtWrVSx44dNXHixBpviXkoK39XGnJNrP5dmTVr%0Alk444YTYIs/Dhg3T/Pnzaz3Gyt+RZEYATGKvvPKKbrzxRt1+++1avXq1RowYoXHjxmnbtm017r95%0A82aNHz9eI0aM0OrVq3Xbbbfphhtu0Ny5c5u55U2rvtclauPGjSosLIw9jjvuuGZqcdMqKyvTwIED%0A9Ze//KVO+9vhe1LfaxJl1e+IFP5H+rrrrtPy5cu1YMECVVZWasyYMSorKzvsMVb/rjTkmkRZ9bvS%0AuXNn3X///VqxYoVWrFihM888UxMmTNAXX3xR4/5W/44kNRNJ6+STTzavueaauG3HH3+8eeutt9a4%0A/y233GIef/zxcduuvvpq89RTT22yNiZCfa/LwoULTUnmvn37mqF1iSXJfOONN2rdxy7fk6i6XBM7%0AfUeidu3aZUoyFy9efNh97PZdqcs1seN3pU2bNuYzzzxT42t2+44kEyqAScrv92vlypUaM2ZM3PYx%0AY8boo48+qvGYZcuWVdt/7NixWrFihQKBQJO1tTk15LpEDRo0SHl5eTrrrLO0cOHCpmxmi2aH70lD%0A2ek7UlxcLElq27btYfex23elLtckyg7flWAwqJdfflllZWUaNmxYjfvY7TuSTAiASWrPnj0KBoPK%0AycmJ256Tk6OioqIajykqKqpx/8rKSu3Zs6fJ2tqcGnJd8vLy9Le//U1z587V66+/rt69e+uss87S%0AkiVLmqPJLY4dvif1ZbfviGmamjZtmk4//XT179//sPvZ6btS12tih+/KunXrlJmZqdTUVF1zzTV6%0A44031Ldv3xr3tdN3JNnY+lZwVmAYRtxz0zSrbTvS/jVtT3b1uS69e/dW7969Y8+HDRumgoICPfTQ%0AQzrjjDOatJ0tlV2+J3Vlt+/I9ddfr7Vr1+qDDz444r52+a7U9ZrY4bvSu3dvrVmzRvv379fcuXM1%0AefJkLV68+LAh0C7fkWRDBTBJtW/fXg6Ho1pVa9euXdX+bysqNze3xv2dTqfatWvXZG1tTg25LjU5%0A9dRT9fXXXzd285KCHb4njcGq35Ff/vKX+ve//62FCxeqc+fOte5rl+9Kfa5JTaz2XXG73erZs6eG%0ADh2qGTNmaODAgXrsscdq3Ncu35FkRABMUm63W0OGDNGCBQviti9YsECnnXZajccMGzas2v7vvPOO%0Ahg4dKpfL1WRtbU4NuS41Wb16tfLy8hq7eUnBDt+TxmC174hpmrr++uv1+uuv6/3331f37t2PeIzV%0AvysNuSY1sdp35VCmacrn89X4mtW/I0ktQZNP0Ahefvll0+Vymc8++6y5fv1688YbbzQzMjLMLVu2%0AmKZpmrfeeqt56aWXxvb/9ttvzfT0dPOmm24y169fbz777LOmy+UyX3vttUR9hCZR3+vy6KOPmm+8%0A8Yb51VdfmZ9//rl56623mpLMuXPnJuojNKoDBw6Yq1evNlevXm1KMh955BFz9erV5tatW03TtOf3%0ApL7XxOrfEdM0zWuvvdbMzs42Fy1aZBYWFsYe5eXlsX3s9l1pyDWx+ndl+vTp5pIlS8zNmzeba9eu%0ANW+77TYzJSXFfOedd0zTtN93JJkRAJPcX//6V7Nr166m2+02Bw8eHLc8weTJk82RI0fG7b9o0SJz%0A0KBBptvtNrt162bOmjWrmVvcPOpzXR544AGzR48epsfjMdu0aWOefvrp5n//+98EtLppRJelOPQx%0AefJk0zTt+T2p7zWx+nfENM0ar4ckc/bs2bF97PZdacg1sfp3ZerUqbHfrR06dDDPOuusWPgzTft9%0AR5KZYZqR0ZgAAACwBcYAAgAA2AwBEAAAwGYIgAAAADZDAAQAALAZAiAAAIDNEAABAABshgAIAABg%0AMwRAAC3KlClTNHHixEQ3AwAsjQAIoEZTpkyRYRjVHuecc06im5Y0Fi1aJMMwtH///rjtu3bt0tVX%0AX60uXbooNTVVubm5Gjt2rJYtWxbbxzAMzZs3r97v2a1bN82cOfPoGg7A8pyJbgCAluucc87R7Nmz%0A47alpqYmqDXWMWnSJAUCAT3//PM69thj9d133+m9997T3r17E900ADZBBRDAYUWrU1Ufbdq0kRSu%0AUD311FP64Q9/qPT0dPXp00fLli3TN998o1GjRikjI0PDhg3Tpk2bYue76667dOKJJ+qpp55Sfn6+%0A0tPTdeGFF1arkFXl8/l0ww03qGPHjvJ4PDr99NP16aefSpJM01TPnj310EMPxR3z+eefKyUlJfbe%0ADWmrJL355psaMmSIPB6Pjj32WN19992qrKyMvW4Yhp555hmdf/75Sk9P13HHHad///vfkqQtW7Zo%0A9OjRkqQ2bdrIMAxNmTJF+/fv1wcffKAHHnhAo0ePVteuXXXyySdr+vTpOvfccyWFq3iSdP7558sw%0AjNjzTZs2acKECcrJyVFmZqZOOukkvfvuu7H2jBo1Slu3btVNN90Uq9hWve5VzZw5M3ZeKVytPPnk%0Ak5WRkaHWrVtr+PDh2rp162H/XgAkNwIggAb7wx/+oMsuu0xr1qzR8ccfr//7v//T1VdfrenTp2vF%0AihWSpOuvvz7umG+++Uavvvqq3nzzTb399ttas2aNrrvuusO+xy233KK5c+fq+eef16pVq9SzZ0+N%0AHTtWe/fulWEYmjp1arUq5XPPPacRI0aoR48eDW7r//73P/3sZz/TDTfcoPXr1+upp57SnDlzdN99%0A98W91913362LLrpIa9eu1fjx43XJJZdo7969ys/P19y5cyVJGzduVGFhoR577DFlZmYqMzNT8+bN%0Ak8/nq/EzRwPu7NmzVVhYGHteWlqq8ePH691339Xq1as1duxYnXfeedq2bZsk6fXXX1fnzp11zz33%0AqLCwUIWFhYe9rlVVVlZq4sSJGjlypNauXatly5bp5z//eSxAArAgEwBqMHnyZNPhcJgZGRlxj3vu%0Aucc0TdOUZP7ud7+L7b9s2TJTkvnss8/Gtr300kumx+OJPb/zzjtNh8NhFhQUxLbNnz/fTElJMQsL%0AC2PvO2HCBNM0TbO0tNR0uVzmP/7xj9j+fr/f7NSpk/nggw+apmmaO3fuNB0Oh/nxxx/HXu/QoYM5%0AZ86c2DENaeuIESPMP/7xj3HX5O9//7uZl5d32POWlpaahmGY8+fPN03TNBcuXGhKMvft2xd3ntde%0Ae81s06aN6fF4zNNOO82cPn26+dlnn8XtI8l84403zCPp27ev+ec//zn2vGvXruajjz4at8+dd95p%0ADhw4MG7bo48+anbt2tU0TdP8/vvvTUnmokWLjvh+AKyBCiCAwxo9erTWrFkT96harTvhhBNif87J%0AyZEkDRgwIG5bRUWFSkpKYtu6dOmizp07x54PGzZMoVBIGzdurPb+mzZtUiAQ0PDhw2PbXC6XTj75%0AZG3YsEGSlJeXp3PPPVfPPfecJOk///mPKioqdOGFF8adq75tXblype65555YxS4zM1NXXXWVCgsL%0AVV5eXuN5MzIy1KpVK+3atauGq3nQpEmTtHPnTv373//W2LFjtWjRIg0ePFhz5syp9biysjLdcsst%0A6tu3r1q3bq3MzEx9+eWXsQpgQ7Vt21ZTpkyJVRQfe+yxOlcPASQnAiCAw8rIyFDPnj3jHm3bto29%0A7nK5Yn+OdhfWtC0UCh32PaL71NTdaJpmja+Zphm37corr9TLL78sr9er2bNn6+KLL1Z6enrcMfVt%0AaygU0t133x0XftetW6evv/5aHo+nxvNGz1Pb543yeDz6wQ9+oDvuuEMfffSRpkyZojvvvLPWY37z%0Am99o7ty5uu+++7R06VKtWbNGAwYMkN/vr/W4lJSU2LWMCgQCcc9nz56tZcuW6bTTTtMrr7yiXr16%0Aafny5Uf8HACSEwEQQLPatm2bdu7cGXu+bNkypaSkqFevXtX27dmzp9xutz744IPYtkAgoBUrVqhP%0Anz6xbePHj1dGRoZmzZql+fPna+rUqUfdzsGDB2vjxo3VAnDPnj2VklK3X51ut1uSFAwGj7hv3759%0AVVZWFnvucrmqHbd06VJNmTJF559/vgYMGKDc3Fxt2bKl2nseelyHDh1UVFQUFwLXrFlTrQ2DBg3S%0A9OnT9dFHH6l///765z//ecR2A0hOLAMD4LB8Pp+KioritjmdTrVv377B5/R4PJo8ebIeeughlZSU%0A6IYbbtBFF12k3NzcavtmZGTo2muv1W9+8xu1bdtWXbp00YMPPqjy8nJdccUVsf0cDoemTJmi6dOn%0Aq2fPnho2bFiD2xd1xx136Ic//KHy8/N14YUXKiUlRWvXrtW6det077331ukcXbt2lWEY+s9//qPx%0A48crLS1NPp9PF154oaZOnaoTTjhBrVq10ooVK/Tggw9qwoQJsWO7deum9957T8OHD1dqaqratGmj%0Anj176vXXX9d5550nwzD0+9//vlq1sVu3blqyZIl+8pOfKDU1Ve3bt9eoUaO0e/duPfjgg/rxj3+s%0At99+W/Pnz1dWVpYkafPmzfrb3/6mH/3oR+rUqZM2btyor776SpdddtlRX0cALRMVQACH9fbbbysv%0ALy/ucfrppx/VOXv27KkLLrhA48eP15gxY9S/f3898cQTh93//vvv16RJk3TppZdq8ODB+uabb/S/%0A//0vthxN1BVXXCG/398o1T9JGjt2rP7zn/9owYIFOumkk3TqqafqkUceUdeuXet8jmOOOUZ33323%0Abr31VuXk5Oj6669XZmamTjnlFD366KM644wz1L9/f/3+97/XVVddpb/85S+xYx9++GEtWLBA+fn5%0AGjRokCTp0UcfVZs2bXTaaafpvPPO09ixYzV48OC497znnnu0ZcsW9ejRQx06dJAk9enTR0888YT+%0A+te/auDAgfrkk0908803x45JT0/Xl19+qUmTJqlXr176+c9/ruuvv15XX3310VxCAC2YYR46MAQA%0Amshdd92lefPm1dj9eLQ+/PBDjRo1Stu3b49N8gAA1IwuYABJzefzqaCgQL///e910UUXEf4AoA7o%0AAgaQ1F566SX17t1bxcXFevDBBxPdHABICnQBAwAA2AwVQAAAAJshAAIAANgMARAAAMBmCIAAAAA2%0AQwAEAACwGQIgAACAzRAAAQAAbIYACAAAYDMEQAAAAJv5/8sOp864t3NA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1" y="1700808"/>
            <a:ext cx="5184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14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</TotalTime>
  <Words>1164</Words>
  <Application>Microsoft Office PowerPoint</Application>
  <PresentationFormat>Custom</PresentationFormat>
  <Paragraphs>146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Gill Sans MT</vt:lpstr>
      <vt:lpstr>zeitung</vt:lpstr>
      <vt:lpstr>Parcel</vt:lpstr>
      <vt:lpstr>Loan Repayment Predictive Model -  Project 4 Group 3  L.Potter M.Chapman M.Siad P.Bhardwaj</vt:lpstr>
      <vt:lpstr>Contents</vt:lpstr>
      <vt:lpstr>Project Objective</vt:lpstr>
      <vt:lpstr>Prosper Loan Dataset  /  Data cleaning</vt:lpstr>
      <vt:lpstr>How to Install and Run Project</vt:lpstr>
      <vt:lpstr>Dataset/Data Model/Steps</vt:lpstr>
      <vt:lpstr>Models/Algorithms</vt:lpstr>
      <vt:lpstr>Visualization</vt:lpstr>
      <vt:lpstr>Visualization</vt:lpstr>
      <vt:lpstr>Model</vt:lpstr>
      <vt:lpstr>Loan Status</vt:lpstr>
      <vt:lpstr>Understanding factors</vt:lpstr>
      <vt:lpstr>Global Feature Importance</vt:lpstr>
      <vt:lpstr>Understanding factors</vt:lpstr>
      <vt:lpstr>Personal Financial Circumstances</vt:lpstr>
      <vt:lpstr>Loan-Specific Factors</vt:lpstr>
      <vt:lpstr>Economic Conditions</vt:lpstr>
      <vt:lpstr>External Factors</vt:lpstr>
      <vt:lpstr>Key ideas of the code</vt:lpstr>
      <vt:lpstr>Tableau Data Visualizations</vt:lpstr>
      <vt:lpstr>Tableau</vt:lpstr>
      <vt:lpstr>Model Results and Recommendations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Siad</dc:creator>
  <cp:lastModifiedBy>lachlan potter</cp:lastModifiedBy>
  <cp:revision>13</cp:revision>
  <dcterms:created xsi:type="dcterms:W3CDTF">2024-06-04T08:49:11Z</dcterms:created>
  <dcterms:modified xsi:type="dcterms:W3CDTF">2024-06-11T11:35:56Z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