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6872-2A68-A960-4ACB-11D0AEE1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802E-EBE6-BAFF-FE3B-E839977B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61BE-2470-CA30-AD41-5E69BF26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2531-A779-4C1B-5C00-4CEBDC72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3EA3-C7F4-C4D7-D815-4FACF9C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50B7-5DB1-171F-FF18-3399DFF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E60D-A2D7-13A4-88C5-52654750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938E-3B8B-8ADF-F6E7-C84D4BE1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C8DA-468C-53C1-77E1-8C1A001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41F5-BC72-4FD4-4792-EC4277CB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BAEB3-8AFD-4A87-17AA-F92CA4BE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D1DE-E238-5FFC-4384-6B9FB39B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043E-EF38-45F8-D7AE-ADA1F927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89A7-5E8A-7DA0-FA23-DE5AE03E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DB86-3C20-4410-D012-41993187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F70-B8A0-3A70-A15A-4505D39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732D-B886-8B17-CA1F-51F63F4F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772C-8E57-1680-9CAE-AC78FBED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DF17-B51C-44B5-79F4-66124DE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8F05-24B5-E5A1-8A57-CAB5DEB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8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53F-A8F7-C328-86C7-E88844D4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7139-992E-3CE2-6C11-87996B1A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2AA1-4933-D023-B380-3DB4490D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6A8B-6A68-7BDA-24C1-B7C7690B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E629-C2EA-978F-064B-6E9A7DE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7ABB-1A92-3A11-E204-4ADF24C8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2C58-6E02-B869-F513-256DF81AC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654F7-AA22-0CD1-6DB9-D9EEF31A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B184-935F-9A7A-6194-3CB6DBCC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E64C-AA12-BC84-5B07-3C555E60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797A-E553-C764-0599-9F4FEF89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4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BF6A-607B-F89F-7D6B-E78DEBBB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A0CF-F85D-A5DF-C9CA-2924DD57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F14E5-ACEE-9623-64B5-E90B36F3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49119-7677-15B8-0E64-FB9A6EF3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0E950-2F8E-5C09-AC20-4BDA2A52E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599E9-3DEE-4CEE-7210-BD2E900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50AC7-608B-59FD-4DCC-31E02D1D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C503-482C-2BF8-95B4-92AF935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4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A390-6496-D7C2-C648-A566A63A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BD799-533C-811F-633D-964CADAF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0997-1CCF-4966-C468-E9E01E4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70A2-EA79-F629-E3E0-E5C314F3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89A22-AC76-A3B9-E0B1-20E2EFDE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81687-55C1-A829-26C5-01CD5514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333A-22DF-6D74-292B-CF425DB8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47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D358-81BD-5B86-01E7-F0D91EA6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4A24-CD62-5946-A59F-140B5AEE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6AA7-0215-70AB-5B4B-5A30F15A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DBCD-5443-820D-3D78-7E22AC6F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48C4-E070-876A-91B8-0A85F9A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8BE8-BA70-368A-40BA-E0CAE707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49C9-A8AE-AD53-8D31-CE26FB27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8D21-C6DA-36CE-293C-8782D937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64298-2A69-4E7C-2F36-FB8ACA7D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3865-A6C8-B9F7-867A-AF518B68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6414-3C4B-6AF3-187D-71611BCE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A7F9-98F9-7C23-BF58-1C57A847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5D3E6-FFAC-88F6-FB7C-F3F53386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12FD-B71A-8A98-494F-60E5EF6D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47F2-8F95-7570-AB05-F0EDE8049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20B-09BF-D120-3D5E-3827EA808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F208-ECE7-BFB1-C7F7-8D4CEFC8B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13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979BA-BFE5-4357-85D7-4174052F8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3700" dirty="0">
                <a:solidFill>
                  <a:srgbClr val="FFFFFF"/>
                </a:solidFill>
              </a:rPr>
              <a:t>How does Dwelling, CPI and the cost of fuel affect Inflation, </a:t>
            </a:r>
            <a:br>
              <a:rPr lang="en-AU" sz="3700" dirty="0">
                <a:solidFill>
                  <a:srgbClr val="FFFFFF"/>
                </a:solidFill>
              </a:rPr>
            </a:br>
            <a:r>
              <a:rPr lang="en-AU" sz="3700" dirty="0">
                <a:solidFill>
                  <a:srgbClr val="FFFFFF"/>
                </a:solidFill>
              </a:rPr>
              <a:t>And what are the </a:t>
            </a:r>
            <a:r>
              <a:rPr lang="en-AU" sz="7200" dirty="0">
                <a:solidFill>
                  <a:srgbClr val="FFFFFF"/>
                </a:solidFill>
              </a:rPr>
              <a:t>impacts</a:t>
            </a:r>
            <a:r>
              <a:rPr lang="en-AU" sz="37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3848B-6F1D-0A75-2711-C34D50DD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 err="1">
                <a:solidFill>
                  <a:srgbClr val="FFFFFF"/>
                </a:solidFill>
              </a:rPr>
              <a:t>Comparison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between</a:t>
            </a:r>
            <a:r>
              <a:rPr lang="es-AR" sz="4000" dirty="0">
                <a:solidFill>
                  <a:srgbClr val="FFFFFF"/>
                </a:solidFill>
              </a:rPr>
              <a:t> CPI </a:t>
            </a:r>
            <a:r>
              <a:rPr lang="es-AR" sz="4000" dirty="0" err="1">
                <a:solidFill>
                  <a:srgbClr val="FFFFFF"/>
                </a:solidFill>
              </a:rPr>
              <a:t>an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average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inflation</a:t>
            </a:r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82872-E12C-7307-6779-B51BFFD3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400" y="1722685"/>
            <a:ext cx="4862513" cy="3399930"/>
          </a:xfrm>
        </p:spPr>
      </p:pic>
    </p:spTree>
    <p:extLst>
      <p:ext uri="{BB962C8B-B14F-4D97-AF65-F5344CB8AC3E}">
        <p14:creationId xmlns:p14="http://schemas.microsoft.com/office/powerpoint/2010/main" val="81864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9703-76BF-8FD6-A578-BA6B8337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18846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9A69-C4CF-9864-7A12-11955203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D512C-598D-81A0-33CF-2B0904A6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4800">
                <a:solidFill>
                  <a:srgbClr val="FFFFFF"/>
                </a:solidFill>
              </a:rPr>
              <a:t>What in inflation? </a:t>
            </a:r>
            <a:br>
              <a:rPr lang="en-AU" sz="4800">
                <a:solidFill>
                  <a:srgbClr val="FFFFFF"/>
                </a:solidFill>
              </a:rPr>
            </a:b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445D-0069-26B4-B01B-850EB8671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MuseoSans-300"/>
              </a:rPr>
              <a:t>Inflation is the rate of increase in prices over a given period of time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EB19-3E74-0E8D-8025-55326649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What causes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A74-17B0-F70B-9059-2E8C3E94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AU" sz="2000" b="1" i="0" dirty="0">
                <a:effectLst/>
                <a:latin typeface="Arial" panose="020B0604020202020204" pitchFamily="34" charset="0"/>
              </a:rPr>
              <a:t>Demand-pull inflation</a:t>
            </a:r>
          </a:p>
          <a:p>
            <a:pPr marL="1828800" lvl="4" indent="0">
              <a:buNone/>
            </a:pPr>
            <a:r>
              <a:rPr lang="en-AU" sz="2000" b="1" dirty="0">
                <a:latin typeface="Arial" panose="020B0604020202020204" pitchFamily="34" charset="0"/>
              </a:rPr>
              <a:t>when the total demand for goods and services increase 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</a:rPr>
              <a:t>Cost- push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Cost of production increases	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Inflation </a:t>
            </a:r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xpectations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Expectations about future pricing for goods and services </a:t>
            </a:r>
          </a:p>
        </p:txBody>
      </p:sp>
    </p:spTree>
    <p:extLst>
      <p:ext uri="{BB962C8B-B14F-4D97-AF65-F5344CB8AC3E}">
        <p14:creationId xmlns:p14="http://schemas.microsoft.com/office/powerpoint/2010/main" val="85778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D101-7ED2-D5BA-ABC9-A88F46A9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Is inflation calculated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5ECC1-CE1F-09B6-9EEC-3BEA17D4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2018 books cost $20.00 and then increased to $20.5 in 2019 then the inflation rate would be 2.5%</a:t>
            </a:r>
          </a:p>
        </p:txBody>
      </p:sp>
      <p:pic>
        <p:nvPicPr>
          <p:cNvPr id="4" name="Content Placeholder 3" descr="Annual CPI and Trimmed Mean Inflation">
            <a:extLst>
              <a:ext uri="{FF2B5EF4-FFF2-40B4-BE49-F238E27FC236}">
                <a16:creationId xmlns:a16="http://schemas.microsoft.com/office/drawing/2014/main" id="{7AF4A36C-1591-9200-76DF-1E8A3051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3647894"/>
            <a:ext cx="5131088" cy="1064700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EE363-6603-086E-62B7-9A362A62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24651"/>
              </p:ext>
            </p:extLst>
          </p:nvPr>
        </p:nvGraphicFramePr>
        <p:xfrm>
          <a:off x="6345165" y="2840235"/>
          <a:ext cx="5131088" cy="275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03">
                  <a:extLst>
                    <a:ext uri="{9D8B030D-6E8A-4147-A177-3AD203B41FA5}">
                      <a16:colId xmlns:a16="http://schemas.microsoft.com/office/drawing/2014/main" val="3884848910"/>
                    </a:ext>
                  </a:extLst>
                </a:gridCol>
                <a:gridCol w="1492400">
                  <a:extLst>
                    <a:ext uri="{9D8B030D-6E8A-4147-A177-3AD203B41FA5}">
                      <a16:colId xmlns:a16="http://schemas.microsoft.com/office/drawing/2014/main" val="550652105"/>
                    </a:ext>
                  </a:extLst>
                </a:gridCol>
                <a:gridCol w="1983885">
                  <a:extLst>
                    <a:ext uri="{9D8B030D-6E8A-4147-A177-3AD203B41FA5}">
                      <a16:colId xmlns:a16="http://schemas.microsoft.com/office/drawing/2014/main" val="1365289694"/>
                    </a:ext>
                  </a:extLst>
                </a:gridCol>
              </a:tblGrid>
              <a:tr h="575421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 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Books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ChildCare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27184972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2018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506150803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2019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20.5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31.41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86389296"/>
                  </a:ext>
                </a:extLst>
              </a:tr>
              <a:tr h="1026730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Inflation Rate 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-2.50%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-4.70%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19975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1C1C7-FBA7-0B2C-F402-60A2A918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Exchange rate and Inflation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D96A4-D7D4-7D47-5E96-9F7A2F705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7" y="601926"/>
            <a:ext cx="6849063" cy="5359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8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2528B-0E46-6807-6774-287F2BA2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CPI and the effects on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D73D-6608-F771-0ED9-95B429CE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529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88E4-0BFF-66A6-21FC-5F604FCF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Cost of fuel and the effects on inflation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45EA91-F215-E941-E3EF-9E016F08A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46" y="737537"/>
            <a:ext cx="6128624" cy="4913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42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E4C89-1688-3ADB-A665-89D3ECE8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Dwellings and the impact it has on inflation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F5AF-EF04-0718-3E13-EE77A4E3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70455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26C44-BBBC-4E1D-D585-CBFC943E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7C9E04-FB21-E1C7-A131-F9FB96C9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between Consumer price and Wage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213B0-2CFD-785E-DE02-861D0A90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479081"/>
            <a:ext cx="11327549" cy="3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154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MuseoSans-300</vt:lpstr>
      <vt:lpstr>Office Theme</vt:lpstr>
      <vt:lpstr>How does Dwelling, CPI and the cost of fuel affect Inflation,  And what are the impacts?</vt:lpstr>
      <vt:lpstr>What in inflation?  </vt:lpstr>
      <vt:lpstr>What causes inflation </vt:lpstr>
      <vt:lpstr>How Is inflation calculated </vt:lpstr>
      <vt:lpstr>Exchange rate and Inflation </vt:lpstr>
      <vt:lpstr>CPI and the effects on inflation </vt:lpstr>
      <vt:lpstr>Cost of fuel and the effects on inflation</vt:lpstr>
      <vt:lpstr>Dwellings and the impact it has on inflation</vt:lpstr>
      <vt:lpstr>Comparison between Consumer price and Wage</vt:lpstr>
      <vt:lpstr>Comparison between CPI an average inflation</vt:lpstr>
      <vt:lpstr>Conclusion: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Dwelling, CPI and the cost of fuel affect Inflation,  And what are the impacts?</dc:title>
  <dc:creator>madeleine chapman</dc:creator>
  <cp:lastModifiedBy>Matias Siad</cp:lastModifiedBy>
  <cp:revision>2</cp:revision>
  <dcterms:created xsi:type="dcterms:W3CDTF">2024-02-12T05:43:03Z</dcterms:created>
  <dcterms:modified xsi:type="dcterms:W3CDTF">2024-02-12T07:20:24Z</dcterms:modified>
</cp:coreProperties>
</file>