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3848B-6F1D-0A75-2711-C34D50D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 err="1">
                <a:solidFill>
                  <a:srgbClr val="FFFFFF"/>
                </a:solidFill>
              </a:rPr>
              <a:t>Comparison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between</a:t>
            </a:r>
            <a:r>
              <a:rPr lang="es-AR" sz="4000" dirty="0">
                <a:solidFill>
                  <a:srgbClr val="FFFFFF"/>
                </a:solidFill>
              </a:rPr>
              <a:t> CPI </a:t>
            </a:r>
            <a:r>
              <a:rPr lang="es-AR" sz="4000" dirty="0" err="1">
                <a:solidFill>
                  <a:srgbClr val="FFFFFF"/>
                </a:solidFill>
              </a:rPr>
              <a:t>an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average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inflation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82872-E12C-7307-6779-B51BFFD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0" y="1722685"/>
            <a:ext cx="4862513" cy="3399930"/>
          </a:xfrm>
        </p:spPr>
      </p:pic>
    </p:spTree>
    <p:extLst>
      <p:ext uri="{BB962C8B-B14F-4D97-AF65-F5344CB8AC3E}">
        <p14:creationId xmlns:p14="http://schemas.microsoft.com/office/powerpoint/2010/main" val="81864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4651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-2.50%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-4.70%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D96A4-D7D4-7D47-5E96-9F7A2F70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7" y="601926"/>
            <a:ext cx="6849063" cy="5359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5EA91-F215-E941-E3EF-9E016F08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46" y="737537"/>
            <a:ext cx="6128624" cy="491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Dwellings and the impact it has on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26C44-BBBC-4E1D-D585-CBFC943E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7C9E04-FB21-E1C7-A131-F9FB96C9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Consumer price and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13B0-2CFD-785E-DE02-861D0A9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154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Cost of fuel and the effects on inflation</vt:lpstr>
      <vt:lpstr>Dwellings and the impact it has on inflation</vt:lpstr>
      <vt:lpstr>Comparison between Consumer price and Wage</vt:lpstr>
      <vt:lpstr>Comparison between CPI an average inflation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Matias Siad</cp:lastModifiedBy>
  <cp:revision>2</cp:revision>
  <dcterms:created xsi:type="dcterms:W3CDTF">2024-02-12T05:43:03Z</dcterms:created>
  <dcterms:modified xsi:type="dcterms:W3CDTF">2024-02-12T07:42:25Z</dcterms:modified>
</cp:coreProperties>
</file>