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7" r:id="rId8"/>
    <p:sldId id="268" r:id="rId9"/>
    <p:sldId id="261" r:id="rId10"/>
    <p:sldId id="262" r:id="rId11"/>
    <p:sldId id="269" r:id="rId12"/>
    <p:sldId id="270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The Impact of Dwellings on Inflation,</a:t>
            </a:r>
            <a:br>
              <a:rPr lang="en-AU" sz="4000" dirty="0">
                <a:solidFill>
                  <a:srgbClr val="FFFFFF"/>
                </a:solidFill>
              </a:rPr>
            </a:br>
            <a:r>
              <a:rPr lang="en-AU" sz="4000" dirty="0">
                <a:solidFill>
                  <a:srgbClr val="FFFFFF"/>
                </a:solidFill>
              </a:rPr>
              <a:t> and its impact.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dwellings ? 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CA584-1B91-A4EB-2991-6FAAD054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9BA7F19-C4CE-DBA2-54D2-FD993D3D9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A3B28-CD37-D759-3130-5857EC8F3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A853C-BC66-520D-899F-FBE003136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8EF4D-A166-34D3-268B-C674F0B0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701C93-DF02-5515-3718-91A3464AB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4F0C8-1137-CEF9-7ABE-530546E60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46487-0F4F-C443-8285-3E3C41D2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1DB3E-989D-EB63-5DAB-BE82DDCA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583" y="586855"/>
            <a:ext cx="9294833" cy="56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47B96-D2D9-DD92-0B5B-C4CD6D413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8A5FEE-2DDF-1C2A-F505-B57B3850F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10819-49A5-4158-76E4-FA0B1347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E9125-9963-741E-D074-D45613FB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B2A59-9A6F-99E7-C970-AE36E675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D0A89B-0CE0-0205-55AA-27CA44D56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435F36-2E47-ECD8-5F00-09970824D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A2217-89A3-59B0-36AC-06C16D1E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E6918-C7E8-3CAE-667F-A0B1E7DE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5" y="737534"/>
            <a:ext cx="5172797" cy="4906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DF504-7665-8142-DAD5-114F9167CE18}"/>
              </a:ext>
            </a:extLst>
          </p:cNvPr>
          <p:cNvSpPr/>
          <p:nvPr/>
        </p:nvSpPr>
        <p:spPr>
          <a:xfrm>
            <a:off x="2941608" y="2544792"/>
            <a:ext cx="2507854" cy="129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AAB76-B6F9-EDAF-4EAC-533336B4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091847-A9ED-84A0-C2DE-2F6FEE4B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42D94-4478-B4DA-96D2-E2DD2A9A2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B0E35-13B3-0792-0B15-6B0F1ADF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B81EA-7428-E8DA-F595-44580D69B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4B2EB-4642-213C-AE43-820E77E9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96384-3B98-2DDE-A273-EBA7D1B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3B7E80-F3A5-0D8B-42F0-D24EAA72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7232" y="241029"/>
            <a:ext cx="5908103" cy="63759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21B7B-DE3F-1B0C-5AE4-5FCDD35F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1" y="2526959"/>
            <a:ext cx="4344006" cy="18290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B1A742-E5CC-5D2C-F045-54DE63BEE1C0}"/>
              </a:ext>
            </a:extLst>
          </p:cNvPr>
          <p:cNvSpPr/>
          <p:nvPr/>
        </p:nvSpPr>
        <p:spPr>
          <a:xfrm>
            <a:off x="3075790" y="3291839"/>
            <a:ext cx="2171689" cy="56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7D48-D6E9-B283-D396-7797F3CE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DA90-8574-8754-4433-646FEF87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F743A-CDC2-DF95-D6A2-906C8D57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365125"/>
            <a:ext cx="11879333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89788-E206-EC77-8B13-AD0C875D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6" y="2165706"/>
            <a:ext cx="5617787" cy="449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ACB32-2515-E906-EE8B-ABA7459B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83" y="2184654"/>
            <a:ext cx="5999708" cy="44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0170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 dirty="0">
                          <a:effectLst/>
                        </a:rPr>
                        <a:t>2.50%</a:t>
                      </a:r>
                      <a:endParaRPr lang="en-AU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 dirty="0">
                          <a:effectLst/>
                        </a:rPr>
                        <a:t>4.70%</a:t>
                      </a:r>
                      <a:endParaRPr lang="en-AU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F0E5C7-1D7F-48AC-4AB9-5D3DE7C1C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19" y="886690"/>
            <a:ext cx="6721363" cy="51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/>
              <a:t>What is CPI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26C44-BBBC-4E1D-D585-CBFC943E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7C9E04-FB21-E1C7-A131-F9FB96C9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between Consumer price and Wage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213B0-2CFD-785E-DE02-861D0A90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3848B-6F1D-0A75-2711-C34D50D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 err="1">
                <a:solidFill>
                  <a:srgbClr val="FFFFFF"/>
                </a:solidFill>
              </a:rPr>
              <a:t>Comparison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between</a:t>
            </a:r>
            <a:r>
              <a:rPr lang="es-AR" sz="4000" dirty="0">
                <a:solidFill>
                  <a:srgbClr val="FFFFFF"/>
                </a:solidFill>
              </a:rPr>
              <a:t> CPI </a:t>
            </a:r>
            <a:r>
              <a:rPr lang="es-AR" sz="4000" dirty="0" err="1">
                <a:solidFill>
                  <a:srgbClr val="FFFFFF"/>
                </a:solidFill>
              </a:rPr>
              <a:t>an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average</a:t>
            </a:r>
            <a:r>
              <a:rPr lang="es-AR" sz="4000" dirty="0">
                <a:solidFill>
                  <a:srgbClr val="FFFFFF"/>
                </a:solidFill>
              </a:rPr>
              <a:t> </a:t>
            </a:r>
            <a:r>
              <a:rPr lang="es-AR" sz="4000" dirty="0" err="1">
                <a:solidFill>
                  <a:srgbClr val="FFFFFF"/>
                </a:solidFill>
              </a:rPr>
              <a:t>inflation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82872-E12C-7307-6779-B51BFFD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2400" y="1722685"/>
            <a:ext cx="4862513" cy="3399930"/>
          </a:xfrm>
        </p:spPr>
      </p:pic>
    </p:spTree>
    <p:extLst>
      <p:ext uri="{BB962C8B-B14F-4D97-AF65-F5344CB8AC3E}">
        <p14:creationId xmlns:p14="http://schemas.microsoft.com/office/powerpoint/2010/main" val="8186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7592B8-22D8-7A7A-DF7E-98DE59F0E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45" y="1216528"/>
            <a:ext cx="5166370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164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Comparison between Consumer price and Wage</vt:lpstr>
      <vt:lpstr>Comparison between CPI an average inflation</vt:lpstr>
      <vt:lpstr>Cost of fuel and the effects on inflation</vt:lpstr>
      <vt:lpstr>The Impact of Dwellings on Inflation,  and its impact.</vt:lpstr>
      <vt:lpstr>PowerPoint Presentation</vt:lpstr>
      <vt:lpstr>PowerPoint Presentation</vt:lpstr>
      <vt:lpstr>PowerPoint Presentation</vt:lpstr>
      <vt:lpstr>PowerPoint Presentation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lachlan potter</cp:lastModifiedBy>
  <cp:revision>8</cp:revision>
  <dcterms:created xsi:type="dcterms:W3CDTF">2024-02-12T05:43:03Z</dcterms:created>
  <dcterms:modified xsi:type="dcterms:W3CDTF">2024-02-13T08:40:18Z</dcterms:modified>
</cp:coreProperties>
</file>