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376092"/>
    <a:srgbClr val="548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08" autoAdjust="0"/>
    <p:restoredTop sz="96374" autoAdjust="0"/>
  </p:normalViewPr>
  <p:slideViewPr>
    <p:cSldViewPr snapToGrid="0">
      <p:cViewPr varScale="1">
        <p:scale>
          <a:sx n="114" d="100"/>
          <a:sy n="114" d="100"/>
        </p:scale>
        <p:origin x="14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987D-9055-470E-8290-235BFD62FF3F}" type="datetimeFigureOut">
              <a:rPr lang="cs-CZ" smtClean="0"/>
              <a:t>10.03.2019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F9C1-34D1-42EA-96D9-798295A9D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665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987D-9055-470E-8290-235BFD62FF3F}" type="datetimeFigureOut">
              <a:rPr lang="cs-CZ" smtClean="0"/>
              <a:t>10.03.2019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F9C1-34D1-42EA-96D9-798295A9D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873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987D-9055-470E-8290-235BFD62FF3F}" type="datetimeFigureOut">
              <a:rPr lang="cs-CZ" smtClean="0"/>
              <a:t>10.03.2019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F9C1-34D1-42EA-96D9-798295A9D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097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987D-9055-470E-8290-235BFD62FF3F}" type="datetimeFigureOut">
              <a:rPr lang="cs-CZ" smtClean="0"/>
              <a:t>10.03.2019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F9C1-34D1-42EA-96D9-798295A9D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818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987D-9055-470E-8290-235BFD62FF3F}" type="datetimeFigureOut">
              <a:rPr lang="cs-CZ" smtClean="0"/>
              <a:t>10.03.2019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F9C1-34D1-42EA-96D9-798295A9D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180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987D-9055-470E-8290-235BFD62FF3F}" type="datetimeFigureOut">
              <a:rPr lang="cs-CZ" smtClean="0"/>
              <a:t>10.03.2019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F9C1-34D1-42EA-96D9-798295A9D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231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987D-9055-470E-8290-235BFD62FF3F}" type="datetimeFigureOut">
              <a:rPr lang="cs-CZ" smtClean="0"/>
              <a:t>10.03.2019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F9C1-34D1-42EA-96D9-798295A9D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134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987D-9055-470E-8290-235BFD62FF3F}" type="datetimeFigureOut">
              <a:rPr lang="cs-CZ" smtClean="0"/>
              <a:t>10.03.2019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F9C1-34D1-42EA-96D9-798295A9D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338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987D-9055-470E-8290-235BFD62FF3F}" type="datetimeFigureOut">
              <a:rPr lang="cs-CZ" smtClean="0"/>
              <a:t>10.03.2019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F9C1-34D1-42EA-96D9-798295A9D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737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987D-9055-470E-8290-235BFD62FF3F}" type="datetimeFigureOut">
              <a:rPr lang="cs-CZ" smtClean="0"/>
              <a:t>10.03.2019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F9C1-34D1-42EA-96D9-798295A9D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11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987D-9055-470E-8290-235BFD62FF3F}" type="datetimeFigureOut">
              <a:rPr lang="cs-CZ" smtClean="0"/>
              <a:t>10.03.2019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F9C1-34D1-42EA-96D9-798295A9D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016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7987D-9055-470E-8290-235BFD62FF3F}" type="datetimeFigureOut">
              <a:rPr lang="cs-CZ" smtClean="0"/>
              <a:t>10.03.2019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3F9C1-34D1-42EA-96D9-798295A9D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475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élník 27">
            <a:extLst>
              <a:ext uri="{FF2B5EF4-FFF2-40B4-BE49-F238E27FC236}">
                <a16:creationId xmlns:a16="http://schemas.microsoft.com/office/drawing/2014/main" id="{AE86E231-8DF3-45FE-8192-7DF0F67858B7}"/>
              </a:ext>
            </a:extLst>
          </p:cNvPr>
          <p:cNvSpPr/>
          <p:nvPr/>
        </p:nvSpPr>
        <p:spPr>
          <a:xfrm>
            <a:off x="0" y="2608976"/>
            <a:ext cx="9144000" cy="4249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0" name="Nadpis 1">
            <a:extLst>
              <a:ext uri="{FF2B5EF4-FFF2-40B4-BE49-F238E27FC236}">
                <a16:creationId xmlns:a16="http://schemas.microsoft.com/office/drawing/2014/main" id="{C3D7FD23-B8C4-4DB3-80CB-FC99A9261CD4}"/>
              </a:ext>
            </a:extLst>
          </p:cNvPr>
          <p:cNvSpPr txBox="1">
            <a:spLocks/>
          </p:cNvSpPr>
          <p:nvPr/>
        </p:nvSpPr>
        <p:spPr>
          <a:xfrm>
            <a:off x="218114" y="1197808"/>
            <a:ext cx="7551767" cy="558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3400" dirty="0">
                <a:latin typeface="Vafle VUT" panose="02000506030000020004" pitchFamily="50" charset="-18"/>
              </a:rPr>
              <a:t>Měření rychlosti světla</a:t>
            </a:r>
          </a:p>
        </p:txBody>
      </p:sp>
      <p:pic>
        <p:nvPicPr>
          <p:cNvPr id="31" name="Obrázek 30">
            <a:extLst>
              <a:ext uri="{FF2B5EF4-FFF2-40B4-BE49-F238E27FC236}">
                <a16:creationId xmlns:a16="http://schemas.microsoft.com/office/drawing/2014/main" id="{C748DFF1-2CD9-4884-85E8-D38B55AA9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13" y="542653"/>
            <a:ext cx="3644295" cy="754654"/>
          </a:xfrm>
          <a:prstGeom prst="rect">
            <a:avLst/>
          </a:prstGeom>
        </p:spPr>
      </p:pic>
      <p:pic>
        <p:nvPicPr>
          <p:cNvPr id="3" name="Obrázek 2">
            <a:extLst>
              <a:ext uri="{FF2B5EF4-FFF2-40B4-BE49-F238E27FC236}">
                <a16:creationId xmlns:a16="http://schemas.microsoft.com/office/drawing/2014/main" id="{BBEC603E-7064-4C8E-A551-6C8949666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57974"/>
            <a:ext cx="9144000" cy="4400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Obdélník 28">
            <a:extLst>
              <a:ext uri="{FF2B5EF4-FFF2-40B4-BE49-F238E27FC236}">
                <a16:creationId xmlns:a16="http://schemas.microsoft.com/office/drawing/2014/main" id="{787503E2-E9E5-4325-9D46-51E3008BB1D4}"/>
              </a:ext>
            </a:extLst>
          </p:cNvPr>
          <p:cNvSpPr/>
          <p:nvPr/>
        </p:nvSpPr>
        <p:spPr>
          <a:xfrm>
            <a:off x="0" y="1780992"/>
            <a:ext cx="9144000" cy="676982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2B53883A-32B6-430F-BEC6-EFE4EE375F00}"/>
              </a:ext>
            </a:extLst>
          </p:cNvPr>
          <p:cNvSpPr txBox="1"/>
          <p:nvPr/>
        </p:nvSpPr>
        <p:spPr>
          <a:xfrm>
            <a:off x="218114" y="1839555"/>
            <a:ext cx="8738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latin typeface="Vafle VUT" panose="02000506030000020004" pitchFamily="50" charset="-18"/>
              </a:rPr>
              <a:t>Petr Buchal 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92C07C85-90A2-4684-A9DE-A17157A19482}"/>
              </a:ext>
            </a:extLst>
          </p:cNvPr>
          <p:cNvSpPr txBox="1"/>
          <p:nvPr/>
        </p:nvSpPr>
        <p:spPr>
          <a:xfrm>
            <a:off x="1374119" y="842336"/>
            <a:ext cx="7582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latin typeface="Vafle VUT" panose="02000506030000020004" pitchFamily="50" charset="-18"/>
              </a:rPr>
              <a:t>Fyzikální optika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8364798-BB2D-4874-8A68-CD7EFB8AF4FF}"/>
              </a:ext>
            </a:extLst>
          </p:cNvPr>
          <p:cNvSpPr txBox="1"/>
          <p:nvPr/>
        </p:nvSpPr>
        <p:spPr>
          <a:xfrm>
            <a:off x="202873" y="1990557"/>
            <a:ext cx="8738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>
                <a:latin typeface="Vafle VUT" panose="02000506030000020004" pitchFamily="50" charset="-18"/>
              </a:rPr>
              <a:t>xbucha02@stud.fit.vutbr</a:t>
            </a:r>
            <a:r>
              <a:rPr lang="cs-CZ" sz="2000" dirty="0">
                <a:latin typeface="Vafle VUT" panose="02000506030000020004" pitchFamily="50" charset="-18"/>
              </a:rPr>
              <a:t>.</a:t>
            </a:r>
            <a:r>
              <a:rPr lang="cs-CZ" sz="2000" dirty="0" err="1">
                <a:latin typeface="Vafle VUT" panose="02000506030000020004" pitchFamily="50" charset="-18"/>
              </a:rPr>
              <a:t>cz</a:t>
            </a:r>
            <a:r>
              <a:rPr lang="cs-CZ" sz="2000" dirty="0">
                <a:latin typeface="Vafle VUT" panose="02000506030000020004" pitchFamily="50" charset="-1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2414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ED7800A7-2D8E-41AF-B996-ED72B27B5F4C}"/>
              </a:ext>
            </a:extLst>
          </p:cNvPr>
          <p:cNvSpPr/>
          <p:nvPr/>
        </p:nvSpPr>
        <p:spPr>
          <a:xfrm flipV="1">
            <a:off x="0" y="0"/>
            <a:ext cx="9144000" cy="679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8" name="Nadpis 1">
            <a:extLst>
              <a:ext uri="{FF2B5EF4-FFF2-40B4-BE49-F238E27FC236}">
                <a16:creationId xmlns:a16="http://schemas.microsoft.com/office/drawing/2014/main" id="{76C69E92-7909-42A1-8046-BF4474E32180}"/>
              </a:ext>
            </a:extLst>
          </p:cNvPr>
          <p:cNvSpPr txBox="1">
            <a:spLocks/>
          </p:cNvSpPr>
          <p:nvPr/>
        </p:nvSpPr>
        <p:spPr>
          <a:xfrm>
            <a:off x="97577" y="139700"/>
            <a:ext cx="1781557" cy="4001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2200" dirty="0">
                <a:latin typeface="Vafle VUT" panose="02000506030000020004" pitchFamily="50" charset="-18"/>
              </a:rPr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381470844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3581</TotalTime>
  <Words>17</Words>
  <Application>Microsoft Office PowerPoint</Application>
  <PresentationFormat>Předvádění na obrazovce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Vafle VUT</vt:lpstr>
      <vt:lpstr>Motiv Office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Petr Buchal</dc:creator>
  <cp:lastModifiedBy>Petr Buchal</cp:lastModifiedBy>
  <cp:revision>71</cp:revision>
  <dcterms:created xsi:type="dcterms:W3CDTF">2018-04-21T12:28:48Z</dcterms:created>
  <dcterms:modified xsi:type="dcterms:W3CDTF">2019-03-10T16:26:10Z</dcterms:modified>
</cp:coreProperties>
</file>