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BDE8AB-B3BC-4A44-866D-E80B1102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812650-7AAB-467A-9A76-43DAC137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4DD223-3CC7-455B-9DBE-A0B29E21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3C012B-6793-4A4B-B88F-6C41F286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BDBF89-E9CC-4670-B430-E301C350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93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2DB81D-61E0-43F6-B725-9AC06287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C580C2C-37A3-4444-8E5F-8A44E6CC3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119EEF-98EE-49C8-ADFA-ECA6E6E4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F5D861-3AAC-4E49-9684-450D04F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105F18-D206-4066-ABD5-FBDDAEB7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78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FD47AB1-A2B5-4EAE-93B7-58B7ACD3A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392C9E-4A06-4C4D-A6CC-512FD839E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405405-39E7-46AE-8F6B-071406ED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EABA15-51B6-4C3C-BFF2-C81130EE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3E9691-E217-4421-9932-161C804C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49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3D9C59-7FDF-4351-B17A-3B7C351F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DE973-E5E1-4AD6-8AAD-8572BFC6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C979FB-8EF4-4C5A-B6D4-048B962C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AA9017-447F-4D59-86F3-5731CC42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B661B3-048B-4308-9710-75C92F0B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19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CFA192-5927-4CE7-B94F-F8E727EA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2D39A-036A-4A3E-A56F-FF0680E42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137EBC-8DFF-4206-B559-AB8828DA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D18B2C-5CFB-445D-A5FB-4A83D3FB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F26298-0CD7-4993-813D-B2CB3964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8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1C4A60-CD95-4821-895D-E9A1C769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3CA412-B1D5-4B61-B5EB-DCE273B6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CBDE15-170E-4067-B088-698E35043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5581F4-AE3E-40FE-9036-9373594A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CD88C4-DEC0-4F32-AD97-DC96025D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D92DEF-7817-4033-A357-06D7DFBC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7399F-4DAD-410A-9AF0-631D762E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78543C-AA32-4CED-828B-55F65AA4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602B38-C81A-4E25-9658-F4DF8EA35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276C48F-96EA-4E53-A5E6-8A9F0175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7010D5-4AD5-4943-8850-D30235C97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A9F658C-1201-44E4-B029-3D0D8BAA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CFE4D0B-B5FC-45DA-A3E9-AD808F6D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4A8E64A-D524-4829-87DB-6D53AE98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918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B8416-1F78-4F7D-99DE-C48E719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06BA76-BADB-4E86-8F29-D29480CB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C0CAAEB-EDD1-4B77-9761-474342B3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BC3613C-C07B-4B1D-9889-52C5A459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1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47DACDD-C421-4142-909D-2CA74D57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188FD1F-8312-4A5B-87AA-9E99135D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F205D7-DF03-45FE-B68E-CF5F2A50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4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3CB861-D2CD-4BDB-A4C6-2B0AF1E4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E6E403-B670-4CF9-ABC8-1B486267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34E47E-0213-420B-8A9B-3B968AE6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270BCB-96A1-4594-9290-590F3144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972632E-88B7-4B10-9514-CCF13EA7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04B59F-0DFF-453B-96DF-ADB29B6D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6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40C88-58D0-4905-9840-7B5E6D16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2D6392-9676-4B2B-B3D1-B97310694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15F5A8-6562-445B-A07C-2373FF74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EEF86D-748A-4DF4-AC36-DCE900D5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587E21-1479-4E54-9B04-827C55A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5F1FDA-BAE2-4EA5-A7BF-B429E50B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49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64F3E64-3BF8-4484-B1FB-16259295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BEADD0-9876-4495-A1DA-FC91DE22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3DCB87-6298-4B15-B80E-D5A54797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0518-5534-4CB1-8B35-35A6A210BF8E}" type="datetimeFigureOut">
              <a:rPr lang="hu-HU" smtClean="0"/>
              <a:t>2022. 09. 16.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3CBB40-CE3D-446F-ACB0-65A6BAAA2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2E55BC-B083-4252-8FCA-6F7C434D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564A-4E6D-4BB8-8694-08E9F0B48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1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1CB054-2EEE-42C7-8A68-1EA5783AC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057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solidFill>
                  <a:srgbClr val="FFC000"/>
                </a:solidFill>
                <a:highlight>
                  <a:srgbClr val="FF0000"/>
                </a:highlight>
              </a:rPr>
              <a:t>Asus</a:t>
            </a:r>
            <a:r>
              <a:rPr lang="hu-HU" dirty="0">
                <a:solidFill>
                  <a:srgbClr val="FFC000"/>
                </a:solidFill>
                <a:highlight>
                  <a:srgbClr val="FF0000"/>
                </a:highlight>
              </a:rPr>
              <a:t> </a:t>
            </a:r>
            <a:r>
              <a:rPr lang="hu-HU" dirty="0" err="1">
                <a:solidFill>
                  <a:srgbClr val="FFC000"/>
                </a:solidFill>
                <a:highlight>
                  <a:srgbClr val="FF0000"/>
                </a:highlight>
              </a:rPr>
              <a:t>VivoBook</a:t>
            </a:r>
            <a:r>
              <a:rPr lang="hu-HU" dirty="0">
                <a:solidFill>
                  <a:srgbClr val="FFC000"/>
                </a:solidFill>
                <a:highlight>
                  <a:srgbClr val="FF0000"/>
                </a:highlight>
              </a:rPr>
              <a:t> X515EA-BQ1225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911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D5416-65B4-4E9B-A442-BE5BE00B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139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600" u="sng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Kijelző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7B282C-B24B-4446-8945-621F5B45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696" y="1548788"/>
            <a:ext cx="6166607" cy="2335314"/>
          </a:xfrm>
        </p:spPr>
        <p:txBody>
          <a:bodyPr/>
          <a:lstStyle/>
          <a:p>
            <a:r>
              <a:rPr lang="hu-HU" dirty="0"/>
              <a:t>15.6" </a:t>
            </a:r>
            <a:r>
              <a:rPr lang="hu-HU" dirty="0" err="1"/>
              <a:t>FullHD</a:t>
            </a:r>
            <a:endParaRPr lang="hu-HU" dirty="0"/>
          </a:p>
          <a:p>
            <a:r>
              <a:rPr lang="hu-HU" dirty="0"/>
              <a:t>Felbontás: </a:t>
            </a:r>
            <a:r>
              <a:rPr lang="hu-HU" u="sng" dirty="0"/>
              <a:t>1920 x 1080</a:t>
            </a:r>
          </a:p>
          <a:p>
            <a:r>
              <a:rPr lang="hu-HU" u="sng" dirty="0"/>
              <a:t>Maximális képfrissítési frekvencia: 60Hz</a:t>
            </a:r>
          </a:p>
          <a:p>
            <a:r>
              <a:rPr lang="hu-HU" u="sng" dirty="0"/>
              <a:t>Vékony, finoman simított képernyőél</a:t>
            </a:r>
          </a:p>
        </p:txBody>
      </p:sp>
    </p:spTree>
    <p:extLst>
      <p:ext uri="{BB962C8B-B14F-4D97-AF65-F5344CB8AC3E}">
        <p14:creationId xmlns:p14="http://schemas.microsoft.com/office/powerpoint/2010/main" val="17511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69B4C0-995F-492F-A049-DA8AD84A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223225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Bahnschrift SemiBold SemiConden" panose="020B0502040204020203" pitchFamily="34" charset="0"/>
                <a:ea typeface="Adobe Heiti Std R" panose="020B0400000000000000" pitchFamily="34" charset="-128"/>
              </a:rPr>
              <a:t>Belső Alkatrészek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6C6281-629C-41CB-961B-F3597FCA3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647" y="1548788"/>
            <a:ext cx="5176706" cy="2234647"/>
          </a:xfrm>
        </p:spPr>
        <p:txBody>
          <a:bodyPr/>
          <a:lstStyle/>
          <a:p>
            <a:r>
              <a:rPr lang="hu-HU" dirty="0"/>
              <a:t>CPU: Intel® </a:t>
            </a:r>
            <a:r>
              <a:rPr lang="hu-HU" dirty="0" err="1"/>
              <a:t>Core</a:t>
            </a:r>
            <a:r>
              <a:rPr lang="hu-HU" dirty="0"/>
              <a:t>™ i3-1115G4</a:t>
            </a:r>
          </a:p>
          <a:p>
            <a:r>
              <a:rPr lang="hu-HU" dirty="0"/>
              <a:t>Memória(RAM): 8Gb</a:t>
            </a:r>
          </a:p>
          <a:p>
            <a:r>
              <a:rPr lang="hu-HU" dirty="0"/>
              <a:t>SSD: 256GB </a:t>
            </a:r>
          </a:p>
          <a:p>
            <a:r>
              <a:rPr lang="hu-HU" dirty="0"/>
              <a:t>GPU: Intel UHD </a:t>
            </a:r>
            <a:r>
              <a:rPr lang="hu-HU" dirty="0" err="1"/>
              <a:t>Graphics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496DF25-BFB9-4CB9-88FA-432C0EE0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" y="0"/>
            <a:ext cx="12170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6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11" baseType="lpstr">
      <vt:lpstr>Adobe Gothic Std B</vt:lpstr>
      <vt:lpstr>Adobe Heiti Std R</vt:lpstr>
      <vt:lpstr>Adobe Hebrew</vt:lpstr>
      <vt:lpstr>Arial</vt:lpstr>
      <vt:lpstr>Bahnschrift SemiBold SemiConden</vt:lpstr>
      <vt:lpstr>Calibri</vt:lpstr>
      <vt:lpstr>Calibri Light</vt:lpstr>
      <vt:lpstr>Office-téma</vt:lpstr>
      <vt:lpstr>Asus VivoBook X515EA-BQ1225 </vt:lpstr>
      <vt:lpstr>Kijelző </vt:lpstr>
      <vt:lpstr>Belső Alkatrészek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 VivoBook X515EA-BQ1225</dc:title>
  <dc:creator>Tálas László Martin</dc:creator>
  <cp:lastModifiedBy>Tálas László Martin</cp:lastModifiedBy>
  <cp:revision>2</cp:revision>
  <dcterms:created xsi:type="dcterms:W3CDTF">2022-09-16T07:34:34Z</dcterms:created>
  <dcterms:modified xsi:type="dcterms:W3CDTF">2022-09-16T07:39:12Z</dcterms:modified>
</cp:coreProperties>
</file>