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8000" spc="150" baseline="0"/>
            </a:lvl1pPr>
          </a:lstStyle>
          <a:p>
            <a:r>
              <a:rPr lang="hu-HU" dirty="0" err="1"/>
              <a:t>Osi</a:t>
            </a:r>
            <a:r>
              <a:rPr lang="hu-HU" dirty="0"/>
              <a:t> modell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Fizikai réteg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fld id="{4A323526-A2EF-4B9D-B9EB-55C6B117ED14}" type="datetimeFigureOut">
              <a:rPr lang="hu-HU" smtClean="0"/>
              <a:pPr/>
              <a:t>2023. 01. 10.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hu-HU" dirty="0"/>
              <a:t>Készítette: Tálas László Martin/</a:t>
            </a:r>
            <a:r>
              <a:rPr lang="hu-HU" dirty="0" err="1"/>
              <a:t>Verbulecz</a:t>
            </a:r>
            <a:r>
              <a:rPr lang="hu-HU" dirty="0"/>
              <a:t> Bence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745E-D5E3-4346-A450-F02F69FE6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463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3526-A2EF-4B9D-B9EB-55C6B117ED1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745E-D5E3-4346-A450-F02F69FE6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873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A323526-A2EF-4B9D-B9EB-55C6B117ED1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772745E-D5E3-4346-A450-F02F69FE6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185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3526-A2EF-4B9D-B9EB-55C6B117ED1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745E-D5E3-4346-A450-F02F69FE6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690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323526-A2EF-4B9D-B9EB-55C6B117ED1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72745E-D5E3-4346-A450-F02F69FE6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7826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3526-A2EF-4B9D-B9EB-55C6B117ED1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745E-D5E3-4346-A450-F02F69FE6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869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3526-A2EF-4B9D-B9EB-55C6B117ED1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745E-D5E3-4346-A450-F02F69FE6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978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3526-A2EF-4B9D-B9EB-55C6B117ED1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745E-D5E3-4346-A450-F02F69FE6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35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3526-A2EF-4B9D-B9EB-55C6B117ED1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745E-D5E3-4346-A450-F02F69FE6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998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3526-A2EF-4B9D-B9EB-55C6B117ED1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745E-D5E3-4346-A450-F02F69FE6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143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3526-A2EF-4B9D-B9EB-55C6B117ED1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745E-D5E3-4346-A450-F02F69FE6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236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A323526-A2EF-4B9D-B9EB-55C6B117ED1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772745E-D5E3-4346-A450-F02F69FE6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8298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8A4271-698A-4C37-A39C-CE4C90BB7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OSI modell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42BF5A-B8C5-4E47-8E4C-41732D00F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AutoNum type="arabicPeriod"/>
            </a:pPr>
            <a:r>
              <a:rPr lang="hu-HU" dirty="0"/>
              <a:t>réteg </a:t>
            </a:r>
          </a:p>
          <a:p>
            <a:r>
              <a:rPr lang="hu-HU" dirty="0"/>
              <a:t>Fizikai réteg</a:t>
            </a:r>
          </a:p>
        </p:txBody>
      </p:sp>
    </p:spTree>
    <p:extLst>
      <p:ext uri="{BB962C8B-B14F-4D97-AF65-F5344CB8AC3E}">
        <p14:creationId xmlns:p14="http://schemas.microsoft.com/office/powerpoint/2010/main" val="271954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EC8DAB-A079-4065-B05F-041DC2FE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u="sng" dirty="0">
                <a:latin typeface="Arial Rounded MT Bold" panose="020F0704030504030204" pitchFamily="34" charset="0"/>
              </a:rPr>
              <a:t>Leírása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FBDB89-6EAE-4AC3-B4E2-C74222E0F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130" y="1969734"/>
            <a:ext cx="9784080" cy="4604090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A fizikai réteg felelős a bináris adatok átviteléért. </a:t>
            </a:r>
          </a:p>
          <a:p>
            <a:r>
              <a:rPr lang="hu-HU" dirty="0"/>
              <a:t>Ennek érdekében a fizikai átviteli közeg valamely tulajdonságát megváltoztatja.</a:t>
            </a:r>
          </a:p>
          <a:p>
            <a:r>
              <a:rPr lang="hu-HU" dirty="0"/>
              <a:t> A vevő ezt a változást érzékelve képes abból az eredeti adatokat visszaállítani és az átviteli közeg többféle lehet, ennek megfelelőek lesznek azok a jellemzők, amelyeket az adatátvitel céljából meg lehet változtatni.</a:t>
            </a:r>
          </a:p>
          <a:p>
            <a:r>
              <a:rPr lang="hu-HU" dirty="0"/>
              <a:t>A számítógép hálózatokban az adatátvitel a számítógépek között kialakított összeköttetéseken valósul meg.</a:t>
            </a:r>
          </a:p>
          <a:p>
            <a:r>
              <a:rPr lang="hu-HU" dirty="0"/>
              <a:t> Az információ továbbítása történhet digitális és analóg jelekkel egyaránt.</a:t>
            </a:r>
          </a:p>
          <a:p>
            <a:r>
              <a:rPr lang="hu-HU" dirty="0"/>
              <a:t> Az analóg jelek esetében valamilyen periodikus jel amplitúdója, a frekvenciája, vagy a fázisszöge hordozza az információt. </a:t>
            </a:r>
          </a:p>
          <a:p>
            <a:r>
              <a:rPr lang="hu-HU" dirty="0"/>
              <a:t>A digitális átvitelnél a jel egy négyszögjel, aminek az amplitúdója csak a két megadott értéket veheti fel. </a:t>
            </a:r>
          </a:p>
          <a:p>
            <a:r>
              <a:rPr lang="hu-HU" dirty="0"/>
              <a:t>A szintek közötti váltás csak megadott időpontokban következhet be és elvileg végtelen gyorsan történik.</a:t>
            </a:r>
          </a:p>
        </p:txBody>
      </p:sp>
    </p:spTree>
    <p:extLst>
      <p:ext uri="{BB962C8B-B14F-4D97-AF65-F5344CB8AC3E}">
        <p14:creationId xmlns:p14="http://schemas.microsoft.com/office/powerpoint/2010/main" val="81759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165F17-7E1F-4FA6-B1AC-55BBB182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Szabványai: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8B48F9-363F-44BA-B722-3388DCB92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97" y="1969735"/>
            <a:ext cx="9784080" cy="4206240"/>
          </a:xfrm>
        </p:spPr>
        <p:txBody>
          <a:bodyPr/>
          <a:lstStyle/>
          <a:p>
            <a:r>
              <a:rPr lang="hu-HU" sz="3200" dirty="0"/>
              <a:t>100Base-T összefoglaló névvel emlegetik a 100Base-TX-et és 100Base-T4-et. (3-as kategóriájú sodrott érpár)</a:t>
            </a:r>
          </a:p>
          <a:p>
            <a:r>
              <a:rPr lang="hu-HU" sz="3200" dirty="0"/>
              <a:t>fényvezető szál vagy kábel (lásd: 100Base-FX).</a:t>
            </a:r>
          </a:p>
          <a:p>
            <a:r>
              <a:rPr lang="hu-HU" sz="3200" dirty="0"/>
              <a:t>RS-232 - (Recommended Standard 232) laikusok számára leginkább mint a személyi számítógépek soros portja ismert, 1960-2012</a:t>
            </a:r>
          </a:p>
          <a:p>
            <a:r>
              <a:rPr lang="hu-HU" sz="3200" dirty="0"/>
              <a:t>USB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3903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ávos">
  <a:themeElements>
    <a:clrScheme name="Sávo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Sávo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ávo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TM03090430[[fn=Sávos]]</Template>
  <TotalTime>0</TotalTime>
  <Words>189</Words>
  <Application>Microsoft Office PowerPoint</Application>
  <PresentationFormat>Szélesvásznú</PresentationFormat>
  <Paragraphs>17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 Rounded MT Bold</vt:lpstr>
      <vt:lpstr>Corbel</vt:lpstr>
      <vt:lpstr>Wingdings</vt:lpstr>
      <vt:lpstr>Sávos</vt:lpstr>
      <vt:lpstr>OSI modell</vt:lpstr>
      <vt:lpstr>Leírása </vt:lpstr>
      <vt:lpstr>Szabványai: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modell</dc:title>
  <dc:creator>Tálas László Martin</dc:creator>
  <cp:lastModifiedBy>Tálas László Martin</cp:lastModifiedBy>
  <cp:revision>2</cp:revision>
  <dcterms:created xsi:type="dcterms:W3CDTF">2023-01-09T12:43:46Z</dcterms:created>
  <dcterms:modified xsi:type="dcterms:W3CDTF">2023-01-10T09:06:12Z</dcterms:modified>
</cp:coreProperties>
</file>