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06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4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92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91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0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93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05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0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18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5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7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08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65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65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2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4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3CE288-489C-4FCC-AFF9-B50482F5A9B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AEA524-79A4-4639-BF74-3A53AD9596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265EB-2724-438E-86E4-1524035C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19787"/>
            <a:ext cx="8689976" cy="2509213"/>
          </a:xfrm>
        </p:spPr>
        <p:txBody>
          <a:bodyPr/>
          <a:lstStyle/>
          <a:p>
            <a:r>
              <a:rPr lang="hu-HU" u="sng" dirty="0">
                <a:latin typeface="Adobe Hebrew" panose="02040503050201020203" pitchFamily="18" charset="-79"/>
                <a:cs typeface="Adobe Hebrew" panose="02040503050201020203" pitchFamily="18" charset="-79"/>
              </a:rPr>
              <a:t>Adatkapcsolati modell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9D8C89-D6E8-4321-8426-E7FFB494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2" y="3089246"/>
            <a:ext cx="8689976" cy="1371599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54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A2C2B-D123-4DF6-8AB2-712749A2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hu-HU" sz="4000" u="sng" dirty="0"/>
              <a:t>6.1.1</a:t>
            </a:r>
            <a:br>
              <a:rPr lang="hu-HU" sz="4000" u="sng" dirty="0"/>
            </a:br>
            <a:r>
              <a:rPr lang="hu-HU" sz="4000" u="sng" dirty="0"/>
              <a:t>Az adatkapcsolati réteg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719B1B-A57D-4250-9CCC-A8A57CAD13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877" y="195603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187460-9836-4116-B53F-383D3C7F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2" y="1902374"/>
            <a:ext cx="5522681" cy="45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5D85EA-1C0D-496A-9C41-81A99A54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68" y="646216"/>
            <a:ext cx="10364451" cy="1596177"/>
          </a:xfrm>
        </p:spPr>
        <p:txBody>
          <a:bodyPr>
            <a:normAutofit fontScale="90000"/>
          </a:bodyPr>
          <a:lstStyle/>
          <a:p>
            <a:pPr fontAlgn="ctr"/>
            <a:r>
              <a:rPr lang="nl-NL" sz="4000" u="sng" dirty="0"/>
              <a:t>6.1.2</a:t>
            </a:r>
            <a:br>
              <a:rPr lang="nl-NL" sz="4000" u="sng" dirty="0"/>
            </a:br>
            <a:r>
              <a:rPr lang="nl-NL" sz="4000" u="sng" dirty="0"/>
              <a:t>IEEE 802 LAN/MAN </a:t>
            </a:r>
            <a:r>
              <a:rPr lang="nl-NL" sz="4000" u="sng" dirty="0" err="1"/>
              <a:t>adatkapcsolati</a:t>
            </a:r>
            <a:r>
              <a:rPr lang="nl-NL" sz="4000" u="sng" dirty="0"/>
              <a:t> </a:t>
            </a:r>
            <a:r>
              <a:rPr lang="nl-NL" sz="4000" u="sng" dirty="0" err="1"/>
              <a:t>alrétege</a:t>
            </a:r>
            <a:br>
              <a:rPr lang="nl-NL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D5FDE5-B80C-4CDA-B0F3-4A3641D181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432" y="1989588"/>
            <a:ext cx="10363826" cy="3424107"/>
          </a:xfrm>
        </p:spPr>
        <p:txBody>
          <a:bodyPr/>
          <a:lstStyle/>
          <a:p>
            <a:r>
              <a:rPr lang="hu-HU" b="1" u="sng" dirty="0"/>
              <a:t>Logikai kapcsolatvezérlés (</a:t>
            </a:r>
            <a:r>
              <a:rPr lang="hu-HU" b="1" u="sng" dirty="0" err="1"/>
              <a:t>Logical</a:t>
            </a:r>
            <a:r>
              <a:rPr lang="hu-HU" b="1" u="sng" dirty="0"/>
              <a:t> Link </a:t>
            </a:r>
            <a:r>
              <a:rPr lang="hu-HU" b="1" u="sng" dirty="0" err="1"/>
              <a:t>Control</a:t>
            </a:r>
            <a:r>
              <a:rPr lang="hu-HU" b="1" u="sng" dirty="0"/>
              <a:t>, LLC)</a:t>
            </a:r>
            <a:r>
              <a:rPr lang="hu-HU" u="sng" dirty="0"/>
              <a:t>- </a:t>
            </a:r>
            <a:r>
              <a:rPr lang="hu-HU" dirty="0"/>
              <a:t>Ez az alréteg kommunikál a felsőbb rétegek hálózati </a:t>
            </a:r>
            <a:r>
              <a:rPr lang="hu-HU" dirty="0" err="1"/>
              <a:t>szoftverei</a:t>
            </a:r>
            <a:r>
              <a:rPr lang="hu-HU" dirty="0"/>
              <a:t> és az alsóbb rétegek </a:t>
            </a:r>
            <a:r>
              <a:rPr lang="hu-HU" dirty="0" err="1"/>
              <a:t>hardverei</a:t>
            </a:r>
            <a:r>
              <a:rPr lang="hu-HU" dirty="0"/>
              <a:t> között.</a:t>
            </a:r>
          </a:p>
          <a:p>
            <a:r>
              <a:rPr lang="hu-HU" b="1" u="sng" dirty="0"/>
              <a:t>Közeghozzáférés vezérlés (Media Access </a:t>
            </a:r>
            <a:r>
              <a:rPr lang="hu-HU" b="1" u="sng" dirty="0" err="1"/>
              <a:t>Cotrol</a:t>
            </a:r>
            <a:r>
              <a:rPr lang="hu-HU" b="1" u="sng" dirty="0"/>
              <a:t>, MAC</a:t>
            </a:r>
            <a:r>
              <a:rPr lang="hu-HU" b="1" dirty="0"/>
              <a:t>)</a:t>
            </a:r>
            <a:r>
              <a:rPr lang="hu-HU" dirty="0"/>
              <a:t>— Ezt az alréteget (IEEE 802.3, 802.11 vagy 802.15) hardveres formában valósítják meg.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498944-3C30-4373-A58E-53FB42BE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673" y="3733801"/>
            <a:ext cx="3872895" cy="30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4F884-6729-47E2-BBAC-6D58F2C4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hu-HU" sz="4000" u="sng" dirty="0"/>
              <a:t>6.1.3</a:t>
            </a:r>
            <a:br>
              <a:rPr lang="hu-HU" sz="4000" u="sng" dirty="0"/>
            </a:br>
            <a:r>
              <a:rPr lang="hu-HU" sz="4000" u="sng" dirty="0"/>
              <a:t>Közeghozzáférés biztosítása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D06EA-9432-4475-8C04-D22681247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94451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 A router a következő 2. </a:t>
            </a:r>
            <a:r>
              <a:rPr lang="hu-HU" dirty="0" err="1"/>
              <a:t>rétegbeli</a:t>
            </a:r>
            <a:r>
              <a:rPr lang="hu-HU" dirty="0"/>
              <a:t> funkciókat hajtja végre minden egyes ugrásnál az útvonal mentén:</a:t>
            </a:r>
          </a:p>
          <a:p>
            <a:r>
              <a:rPr lang="hu-HU" dirty="0"/>
              <a:t>1. Fogadja a keretet a közegtől.</a:t>
            </a:r>
          </a:p>
          <a:p>
            <a:r>
              <a:rPr lang="hu-HU" dirty="0"/>
              <a:t>2. Kibontja a keretet.</a:t>
            </a:r>
          </a:p>
          <a:p>
            <a:r>
              <a:rPr lang="hu-HU" dirty="0"/>
              <a:t>3. A csomagot egy új keretbe ágyazza be.</a:t>
            </a:r>
          </a:p>
          <a:p>
            <a:r>
              <a:rPr lang="hu-HU" dirty="0"/>
              <a:t>4. Továbbítja az új keretet a hálózati szegmens közegének megfelelő formában.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0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B719F-D448-4138-81A5-89259627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hu-HU" sz="4000" u="sng" dirty="0"/>
              <a:t>6.1.4</a:t>
            </a:r>
            <a:br>
              <a:rPr lang="hu-HU" sz="4000" u="sng" dirty="0"/>
            </a:br>
            <a:r>
              <a:rPr lang="hu-HU" sz="4000" u="sng" dirty="0"/>
              <a:t>Az adatkapcsolati réteg szabványai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2DC54-1831-42D0-9A28-699D2A7341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825" y="1888920"/>
            <a:ext cx="10363826" cy="3424107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Mérnököket egyesítő nemzetközi szervezet (Institute of </a:t>
            </a:r>
            <a:r>
              <a:rPr lang="hu-HU" dirty="0" err="1"/>
              <a:t>Electrical</a:t>
            </a:r>
            <a:r>
              <a:rPr lang="hu-HU" dirty="0"/>
              <a:t> and Electronics </a:t>
            </a:r>
            <a:r>
              <a:rPr lang="hu-HU" dirty="0" err="1"/>
              <a:t>Engineers</a:t>
            </a:r>
            <a:r>
              <a:rPr lang="hu-HU" dirty="0"/>
              <a:t>, IEEE).nemzetközi Távközlési Szövetség (International </a:t>
            </a:r>
            <a:r>
              <a:rPr lang="hu-HU" dirty="0" err="1"/>
              <a:t>Telecommunication</a:t>
            </a:r>
            <a:r>
              <a:rPr lang="hu-HU" dirty="0"/>
              <a:t> Union, ITU).Nemzetközi Szabványügyi Szervezet (International Organization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Standardization</a:t>
            </a:r>
            <a:r>
              <a:rPr lang="hu-HU" dirty="0"/>
              <a:t>, ISO).Amerikai Nemzeti Szabványügyi Intézet (American National </a:t>
            </a:r>
            <a:r>
              <a:rPr lang="hu-HU" dirty="0" err="1"/>
              <a:t>Standards</a:t>
            </a:r>
            <a:r>
              <a:rPr lang="hu-HU" dirty="0"/>
              <a:t> Institute, ANSI)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62022A-B40D-4DEE-A5EE-91E08C7E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58" y="3825380"/>
            <a:ext cx="4751227" cy="30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744852-672D-499F-BAE9-EE78F736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hu-HU" dirty="0"/>
              <a:t>6.1.5</a:t>
            </a:r>
            <a:br>
              <a:rPr lang="hu-HU" dirty="0"/>
            </a:br>
            <a:r>
              <a:rPr lang="hu-HU" sz="4000" u="sng" dirty="0"/>
              <a:t>Tudáspróba - Az adatkapcsolati réteg célja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60DBE6B-F818-47EC-988A-BEFCE760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67" y="1839365"/>
            <a:ext cx="3637835" cy="45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6358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0</TotalTime>
  <Words>192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Adobe Hebrew</vt:lpstr>
      <vt:lpstr>Arial</vt:lpstr>
      <vt:lpstr>Tw Cen MT</vt:lpstr>
      <vt:lpstr>Cseppecske</vt:lpstr>
      <vt:lpstr>Adatkapcsolati modell</vt:lpstr>
      <vt:lpstr>6.1.1 Az adatkapcsolati réteg </vt:lpstr>
      <vt:lpstr>6.1.2 IEEE 802 LAN/MAN adatkapcsolati alrétege </vt:lpstr>
      <vt:lpstr>6.1.3 Közeghozzáférés biztosítása </vt:lpstr>
      <vt:lpstr>6.1.4 Az adatkapcsolati réteg szabványai </vt:lpstr>
      <vt:lpstr>6.1.5 Tudáspróba - Az adatkapcsolati réteg célja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Tálas László Martin</dc:creator>
  <cp:lastModifiedBy>Tálas László Martin</cp:lastModifiedBy>
  <cp:revision>3</cp:revision>
  <dcterms:created xsi:type="dcterms:W3CDTF">2023-02-28T10:04:55Z</dcterms:created>
  <dcterms:modified xsi:type="dcterms:W3CDTF">2023-02-28T10:23:28Z</dcterms:modified>
</cp:coreProperties>
</file>