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8F12C-7A20-486F-82D5-8B3E5B9A3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u="sng" dirty="0"/>
              <a:t>BlackJack</a:t>
            </a:r>
            <a:r>
              <a:rPr lang="hu-HU" dirty="0"/>
              <a:t> </a:t>
            </a:r>
            <a:r>
              <a:rPr lang="hu-HU" u="sng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62132F-F5FA-4C7D-B3CC-20A8B671B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u-HU" u="sng" dirty="0"/>
              <a:t>Készítette:</a:t>
            </a:r>
          </a:p>
          <a:p>
            <a:pPr algn="ctr"/>
            <a:r>
              <a:rPr lang="hu-HU" dirty="0"/>
              <a:t> 	-Holczer Mátyás</a:t>
            </a:r>
          </a:p>
          <a:p>
            <a:pPr algn="ctr"/>
            <a:r>
              <a:rPr lang="hu-HU" dirty="0"/>
              <a:t>	-Pintér Csongor</a:t>
            </a:r>
          </a:p>
          <a:p>
            <a:r>
              <a:rPr lang="hu-HU" dirty="0"/>
              <a:t>	    			  -Tálas László Martin</a:t>
            </a:r>
          </a:p>
        </p:txBody>
      </p:sp>
    </p:spTree>
    <p:extLst>
      <p:ext uri="{BB962C8B-B14F-4D97-AF65-F5344CB8AC3E}">
        <p14:creationId xmlns:p14="http://schemas.microsoft.com/office/powerpoint/2010/main" val="32892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331C46-A89C-4D81-A3D0-E723C28B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hu-HU" u="sng" dirty="0"/>
              <a:t>Ki milyen feladatot látott 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EE1835-3877-4010-B2B1-CDE5235C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4815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hu-HU" sz="4000" dirty="0"/>
              <a:t>Mátyás, programkód felelős.</a:t>
            </a:r>
          </a:p>
          <a:p>
            <a:pPr marL="0" indent="0">
              <a:buNone/>
            </a:pPr>
            <a:r>
              <a:rPr lang="hu-HU" sz="4000" dirty="0"/>
              <a:t>Csongi, a böngésző.</a:t>
            </a:r>
          </a:p>
          <a:p>
            <a:pPr marL="0" indent="0">
              <a:buNone/>
            </a:pPr>
            <a:r>
              <a:rPr lang="hu-HU" sz="4000" dirty="0"/>
              <a:t>Én, az ötletadó.</a:t>
            </a:r>
          </a:p>
        </p:txBody>
      </p:sp>
    </p:spTree>
    <p:extLst>
      <p:ext uri="{BB962C8B-B14F-4D97-AF65-F5344CB8AC3E}">
        <p14:creationId xmlns:p14="http://schemas.microsoft.com/office/powerpoint/2010/main" val="38170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E97F1E-D7F5-4EE3-823D-25843653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B3DFD-7BCD-46D3-8304-560097B9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06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44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Áramkör</vt:lpstr>
      <vt:lpstr>BlackJack projekt</vt:lpstr>
      <vt:lpstr>Ki milyen feladatot látott el?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projekt</dc:title>
  <dc:creator>Tálas László Martin</dc:creator>
  <cp:lastModifiedBy>Tálas László Martin</cp:lastModifiedBy>
  <cp:revision>2</cp:revision>
  <dcterms:created xsi:type="dcterms:W3CDTF">2023-11-23T07:07:29Z</dcterms:created>
  <dcterms:modified xsi:type="dcterms:W3CDTF">2023-11-23T07:22:54Z</dcterms:modified>
</cp:coreProperties>
</file>