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6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1/7/2013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1/7/2013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1/7/2013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1/7/2013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1/7/2013</a:t>
            </a:fld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1/7/2013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1/7/2013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1/7/2013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1/7/2013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1/7/2013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1B1E-6553-4BAB-948B-A86E462E14E2}" type="datetimeFigureOut">
              <a:rPr lang="en-SG" smtClean="0"/>
              <a:t>1/7/2013</a:t>
            </a:fld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EBA1B1E-6553-4BAB-948B-A86E462E14E2}" type="datetimeFigureOut">
              <a:rPr lang="en-SG" smtClean="0"/>
              <a:t>1/7/2013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6145567-E125-4009-93CE-A5FDD1738627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Features to Work 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7356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Expand database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Include bidding round in information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Remove case sensitivity for module code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855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next sprint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7356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Implement trend tab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Refine UI</a:t>
            </a:r>
          </a:p>
        </p:txBody>
      </p:sp>
    </p:spTree>
    <p:extLst>
      <p:ext uri="{BB962C8B-B14F-4D97-AF65-F5344CB8AC3E}">
        <p14:creationId xmlns:p14="http://schemas.microsoft.com/office/powerpoint/2010/main" val="194961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6240" y="476672"/>
            <a:ext cx="3841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Thank You!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4" y="1844824"/>
            <a:ext cx="6324367" cy="47357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590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154</TotalTime>
  <Words>30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Apothecary</vt:lpstr>
      <vt:lpstr>Current Features to Work on</vt:lpstr>
      <vt:lpstr>Features for next sprint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bidding</dc:title>
  <dc:creator>Fan</dc:creator>
  <cp:lastModifiedBy>jChiaM</cp:lastModifiedBy>
  <cp:revision>11</cp:revision>
  <dcterms:created xsi:type="dcterms:W3CDTF">2013-05-27T06:18:21Z</dcterms:created>
  <dcterms:modified xsi:type="dcterms:W3CDTF">2013-07-01T08:22:59Z</dcterms:modified>
</cp:coreProperties>
</file>