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61" r:id="rId5"/>
    <p:sldId id="259" r:id="rId6"/>
    <p:sldId id="262" r:id="rId7"/>
    <p:sldId id="258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A1B1E-6553-4BAB-948B-A86E462E14E2}" type="datetimeFigureOut">
              <a:rPr lang="en-SG" smtClean="0"/>
              <a:t>27/5/2013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6145567-E125-4009-93CE-A5FDD1738627}" type="slidenum">
              <a:rPr lang="en-SG" smtClean="0"/>
              <a:t>‹#›</a:t>
            </a:fld>
            <a:endParaRPr lang="en-SG" dirty="0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A1B1E-6553-4BAB-948B-A86E462E14E2}" type="datetimeFigureOut">
              <a:rPr lang="en-SG" smtClean="0"/>
              <a:t>27/5/2013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45567-E125-4009-93CE-A5FDD1738627}" type="slidenum">
              <a:rPr lang="en-SG" smtClean="0"/>
              <a:t>‹#›</a:t>
            </a:fld>
            <a:endParaRPr lang="en-SG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A1B1E-6553-4BAB-948B-A86E462E14E2}" type="datetimeFigureOut">
              <a:rPr lang="en-SG" smtClean="0"/>
              <a:t>27/5/2013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45567-E125-4009-93CE-A5FDD1738627}" type="slidenum">
              <a:rPr lang="en-SG" smtClean="0"/>
              <a:t>‹#›</a:t>
            </a:fld>
            <a:endParaRPr lang="en-SG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A1B1E-6553-4BAB-948B-A86E462E14E2}" type="datetimeFigureOut">
              <a:rPr lang="en-SG" smtClean="0"/>
              <a:t>27/5/2013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45567-E125-4009-93CE-A5FDD1738627}" type="slidenum">
              <a:rPr lang="en-SG" smtClean="0"/>
              <a:t>‹#›</a:t>
            </a:fld>
            <a:endParaRPr lang="en-SG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A1B1E-6553-4BAB-948B-A86E462E14E2}" type="datetimeFigureOut">
              <a:rPr lang="en-SG" smtClean="0"/>
              <a:t>27/5/2013</a:t>
            </a:fld>
            <a:endParaRPr lang="en-SG" dirty="0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45567-E125-4009-93CE-A5FDD1738627}" type="slidenum">
              <a:rPr lang="en-SG" smtClean="0"/>
              <a:t>‹#›</a:t>
            </a:fld>
            <a:endParaRPr lang="en-S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A1B1E-6553-4BAB-948B-A86E462E14E2}" type="datetimeFigureOut">
              <a:rPr lang="en-SG" smtClean="0"/>
              <a:t>27/5/2013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45567-E125-4009-93CE-A5FDD1738627}" type="slidenum">
              <a:rPr lang="en-SG" smtClean="0"/>
              <a:t>‹#›</a:t>
            </a:fld>
            <a:endParaRPr lang="en-SG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A1B1E-6553-4BAB-948B-A86E462E14E2}" type="datetimeFigureOut">
              <a:rPr lang="en-SG" smtClean="0"/>
              <a:t>27/5/2013</a:t>
            </a:fld>
            <a:endParaRPr lang="en-S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45567-E125-4009-93CE-A5FDD1738627}" type="slidenum">
              <a:rPr lang="en-SG" smtClean="0"/>
              <a:t>‹#›</a:t>
            </a:fld>
            <a:endParaRPr lang="en-SG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A1B1E-6553-4BAB-948B-A86E462E14E2}" type="datetimeFigureOut">
              <a:rPr lang="en-SG" smtClean="0"/>
              <a:t>27/5/2013</a:t>
            </a:fld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45567-E125-4009-93CE-A5FDD1738627}" type="slidenum">
              <a:rPr lang="en-SG" smtClean="0"/>
              <a:t>‹#›</a:t>
            </a:fld>
            <a:endParaRPr lang="en-SG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A1B1E-6553-4BAB-948B-A86E462E14E2}" type="datetimeFigureOut">
              <a:rPr lang="en-SG" smtClean="0"/>
              <a:t>27/5/2013</a:t>
            </a:fld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45567-E125-4009-93CE-A5FDD1738627}" type="slidenum">
              <a:rPr lang="en-SG" smtClean="0"/>
              <a:t>‹#›</a:t>
            </a:fld>
            <a:endParaRPr lang="en-SG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A1B1E-6553-4BAB-948B-A86E462E14E2}" type="datetimeFigureOut">
              <a:rPr lang="en-SG" smtClean="0"/>
              <a:t>27/5/2013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45567-E125-4009-93CE-A5FDD1738627}" type="slidenum">
              <a:rPr lang="en-SG" smtClean="0"/>
              <a:t>‹#›</a:t>
            </a:fld>
            <a:endParaRPr lang="en-SG" dirty="0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A1B1E-6553-4BAB-948B-A86E462E14E2}" type="datetimeFigureOut">
              <a:rPr lang="en-SG" smtClean="0"/>
              <a:t>27/5/2013</a:t>
            </a:fld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45567-E125-4009-93CE-A5FDD1738627}" type="slidenum">
              <a:rPr lang="en-SG" smtClean="0"/>
              <a:t>‹#›</a:t>
            </a:fld>
            <a:endParaRPr lang="en-SG" dirty="0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4EBA1B1E-6553-4BAB-948B-A86E462E14E2}" type="datetimeFigureOut">
              <a:rPr lang="en-SG" smtClean="0"/>
              <a:t>27/5/2013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6145567-E125-4009-93CE-A5FDD1738627}" type="slidenum">
              <a:rPr lang="en-SG" smtClean="0"/>
              <a:t>‹#›</a:t>
            </a:fld>
            <a:endParaRPr lang="en-SG" dirty="0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4509120"/>
            <a:ext cx="6553200" cy="869032"/>
          </a:xfrm>
        </p:spPr>
        <p:txBody>
          <a:bodyPr/>
          <a:lstStyle/>
          <a:p>
            <a:r>
              <a:rPr lang="en-US" dirty="0" smtClean="0"/>
              <a:t>Done by: Sam – Jonathan </a:t>
            </a:r>
            <a:r>
              <a:rPr lang="en-US" dirty="0" err="1" smtClean="0"/>
              <a:t>chiam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           </a:t>
            </a:r>
            <a:r>
              <a:rPr lang="en-US" dirty="0"/>
              <a:t>– </a:t>
            </a:r>
            <a:r>
              <a:rPr lang="en-US" dirty="0" err="1" smtClean="0"/>
              <a:t>Lacie</a:t>
            </a:r>
            <a:r>
              <a:rPr lang="en-US" dirty="0" smtClean="0"/>
              <a:t> Fan </a:t>
            </a:r>
            <a:endParaRPr lang="en-SG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CORS ADVISOR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2858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76240" y="476672"/>
            <a:ext cx="38411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Thank You!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614" y="1844824"/>
            <a:ext cx="6324367" cy="473578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85908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aims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132856"/>
            <a:ext cx="8229600" cy="4373563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dirty="0" smtClean="0"/>
              <a:t>To allow easy access to past reports of bidding statistics for all modules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To provide sound advice on the minimum required bid point for a particular module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To establish a comprehensive graphical trend of past year bidding information.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9855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story 1</a:t>
            </a:r>
            <a:endParaRPr lang="en-SG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3717032"/>
            <a:ext cx="1533739" cy="3029373"/>
          </a:xfrm>
        </p:spPr>
      </p:pic>
      <p:sp>
        <p:nvSpPr>
          <p:cNvPr id="5" name="Oval Callout 4"/>
          <p:cNvSpPr/>
          <p:nvPr/>
        </p:nvSpPr>
        <p:spPr>
          <a:xfrm>
            <a:off x="539552" y="2348880"/>
            <a:ext cx="6912768" cy="3024336"/>
          </a:xfrm>
          <a:prstGeom prst="wedgeEllipseCallout">
            <a:avLst>
              <a:gd name="adj1" fmla="val 53408"/>
              <a:gd name="adj2" fmla="val 11295"/>
            </a:avLst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/>
          <p:cNvSpPr txBox="1"/>
          <p:nvPr/>
        </p:nvSpPr>
        <p:spPr>
          <a:xfrm>
            <a:off x="1475656" y="3260883"/>
            <a:ext cx="5184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As a returning student, I will like to be able to make an informed decision on the number of bid points to invest in the bidding of a particular module. </a:t>
            </a:r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7812360" y="3260883"/>
            <a:ext cx="738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Jake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79605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dirty="0" smtClean="0"/>
              <a:t>User story 1</a:t>
            </a:r>
            <a:endParaRPr lang="en-SG" dirty="0"/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916832"/>
            <a:ext cx="8640960" cy="4176464"/>
          </a:xfrm>
        </p:spPr>
      </p:pic>
    </p:spTree>
    <p:extLst>
      <p:ext uri="{BB962C8B-B14F-4D97-AF65-F5344CB8AC3E}">
        <p14:creationId xmlns:p14="http://schemas.microsoft.com/office/powerpoint/2010/main" val="2435668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story 2</a:t>
            </a:r>
            <a:endParaRPr lang="en-SG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012" y="3717032"/>
            <a:ext cx="2034166" cy="2861395"/>
          </a:xfrm>
        </p:spPr>
      </p:pic>
      <p:sp>
        <p:nvSpPr>
          <p:cNvPr id="10" name="Oval Callout 9"/>
          <p:cNvSpPr/>
          <p:nvPr/>
        </p:nvSpPr>
        <p:spPr>
          <a:xfrm>
            <a:off x="337026" y="2348880"/>
            <a:ext cx="6473468" cy="2592288"/>
          </a:xfrm>
          <a:prstGeom prst="wedgeEllipseCallout">
            <a:avLst>
              <a:gd name="adj1" fmla="val 57628"/>
              <a:gd name="adj2" fmla="val 16738"/>
            </a:avLst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/>
          <p:cNvSpPr txBox="1"/>
          <p:nvPr/>
        </p:nvSpPr>
        <p:spPr>
          <a:xfrm>
            <a:off x="1075986" y="3132322"/>
            <a:ext cx="5112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As a student, I will like to be able to observe bidding trends to assess the demand of a particular module. </a:t>
            </a:r>
            <a:endParaRPr lang="en-SG" dirty="0"/>
          </a:p>
        </p:txBody>
      </p:sp>
      <p:sp>
        <p:nvSpPr>
          <p:cNvPr id="12" name="TextBox 11"/>
          <p:cNvSpPr txBox="1"/>
          <p:nvPr/>
        </p:nvSpPr>
        <p:spPr>
          <a:xfrm>
            <a:off x="7902370" y="3224655"/>
            <a:ext cx="61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6283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dirty="0" smtClean="0"/>
              <a:t>User story 2</a:t>
            </a:r>
            <a:endParaRPr lang="en-SG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96" y="1988840"/>
            <a:ext cx="8701633" cy="424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897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story 3</a:t>
            </a:r>
            <a:endParaRPr lang="en-SG" dirty="0"/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825045"/>
            <a:ext cx="2372056" cy="3400900"/>
          </a:xfrm>
        </p:spPr>
      </p:pic>
      <p:sp>
        <p:nvSpPr>
          <p:cNvPr id="10" name="Oval Callout 9"/>
          <p:cNvSpPr/>
          <p:nvPr/>
        </p:nvSpPr>
        <p:spPr>
          <a:xfrm>
            <a:off x="2342309" y="1916832"/>
            <a:ext cx="6336704" cy="2952328"/>
          </a:xfrm>
          <a:prstGeom prst="wedgeEllipseCallout">
            <a:avLst>
              <a:gd name="adj1" fmla="val -55378"/>
              <a:gd name="adj2" fmla="val 14513"/>
            </a:avLst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/>
          <p:cNvSpPr txBox="1"/>
          <p:nvPr/>
        </p:nvSpPr>
        <p:spPr>
          <a:xfrm>
            <a:off x="3203848" y="2931331"/>
            <a:ext cx="5112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As a freshman, I would like to familiarise myself to CORS and retrieve useful bidding information easily</a:t>
            </a:r>
            <a:endParaRPr lang="en-SG" dirty="0"/>
          </a:p>
        </p:txBody>
      </p:sp>
      <p:sp>
        <p:nvSpPr>
          <p:cNvPr id="13" name="TextBox 12"/>
          <p:cNvSpPr txBox="1"/>
          <p:nvPr/>
        </p:nvSpPr>
        <p:spPr>
          <a:xfrm>
            <a:off x="899592" y="6252243"/>
            <a:ext cx="1026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Peanut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9212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844824"/>
            <a:ext cx="8654054" cy="4248472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dirty="0" smtClean="0"/>
              <a:t>User story 3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1270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Miscellaneous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564904"/>
            <a:ext cx="8229600" cy="43735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Features that we are still working on: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Bidding recommendations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Extracting data from CORS Archives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Refining the layout and interface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57951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144</TotalTime>
  <Words>172</Words>
  <Application>Microsoft Office PowerPoint</Application>
  <PresentationFormat>On-screen Show (4:3)</PresentationFormat>
  <Paragraphs>25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Apothecary</vt:lpstr>
      <vt:lpstr>CORS ADVISOR</vt:lpstr>
      <vt:lpstr>Our aims</vt:lpstr>
      <vt:lpstr>User story 1</vt:lpstr>
      <vt:lpstr>User story 1</vt:lpstr>
      <vt:lpstr>User story 2</vt:lpstr>
      <vt:lpstr>User story 2</vt:lpstr>
      <vt:lpstr>User story 3</vt:lpstr>
      <vt:lpstr>User story 3</vt:lpstr>
      <vt:lpstr>Miscellaneous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bidding</dc:title>
  <dc:creator>Fan</dc:creator>
  <cp:lastModifiedBy>Fan</cp:lastModifiedBy>
  <cp:revision>9</cp:revision>
  <dcterms:created xsi:type="dcterms:W3CDTF">2013-05-27T06:18:21Z</dcterms:created>
  <dcterms:modified xsi:type="dcterms:W3CDTF">2013-05-27T08:43:20Z</dcterms:modified>
</cp:coreProperties>
</file>