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92F35-4E3C-4712-9D7E-E0059F6E9F69}" type="doc">
      <dgm:prSet loTypeId="urn:microsoft.com/office/officeart/2008/layout/RadialCluster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AD3C0BA2-ABED-4DE5-94B7-9AB0AA1B38FA}">
      <dgm:prSet phldrT="[Text]"/>
      <dgm:spPr/>
      <dgm:t>
        <a:bodyPr/>
        <a:lstStyle/>
        <a:p>
          <a:r>
            <a:rPr lang="en-US" dirty="0" smtClean="0"/>
            <a:t>Module</a:t>
          </a:r>
          <a:endParaRPr lang="en-SG" dirty="0"/>
        </a:p>
      </dgm:t>
    </dgm:pt>
    <dgm:pt modelId="{C59B71B1-2BBE-4007-B1D5-C40A9F20644C}" type="parTrans" cxnId="{1D93ED3D-68D4-4007-8E64-5ED5E2D34A5D}">
      <dgm:prSet/>
      <dgm:spPr/>
      <dgm:t>
        <a:bodyPr/>
        <a:lstStyle/>
        <a:p>
          <a:endParaRPr lang="en-SG"/>
        </a:p>
      </dgm:t>
    </dgm:pt>
    <dgm:pt modelId="{762F4ACD-F3A3-4EF8-B51E-61C20016AB3A}" type="sibTrans" cxnId="{1D93ED3D-68D4-4007-8E64-5ED5E2D34A5D}">
      <dgm:prSet/>
      <dgm:spPr/>
      <dgm:t>
        <a:bodyPr/>
        <a:lstStyle/>
        <a:p>
          <a:endParaRPr lang="en-SG"/>
        </a:p>
      </dgm:t>
    </dgm:pt>
    <dgm:pt modelId="{0F4FA486-2E79-43C1-AEF8-EE602E12487C}">
      <dgm:prSet phldrT="[Text]"/>
      <dgm:spPr/>
      <dgm:t>
        <a:bodyPr/>
        <a:lstStyle/>
        <a:p>
          <a:r>
            <a:rPr lang="en-US" dirty="0" smtClean="0"/>
            <a:t>BidInfo1</a:t>
          </a:r>
          <a:endParaRPr lang="en-SG" dirty="0"/>
        </a:p>
      </dgm:t>
    </dgm:pt>
    <dgm:pt modelId="{AC170429-A44B-4E2A-9769-36A4D8A2139C}" type="parTrans" cxnId="{301F8CBF-BD69-42A1-A26C-D1150DC304B5}">
      <dgm:prSet/>
      <dgm:spPr/>
      <dgm:t>
        <a:bodyPr/>
        <a:lstStyle/>
        <a:p>
          <a:endParaRPr lang="en-SG"/>
        </a:p>
      </dgm:t>
    </dgm:pt>
    <dgm:pt modelId="{FF7DA4D9-C108-4624-86D1-EF0D77278239}" type="sibTrans" cxnId="{301F8CBF-BD69-42A1-A26C-D1150DC304B5}">
      <dgm:prSet/>
      <dgm:spPr/>
      <dgm:t>
        <a:bodyPr/>
        <a:lstStyle/>
        <a:p>
          <a:endParaRPr lang="en-SG"/>
        </a:p>
      </dgm:t>
    </dgm:pt>
    <dgm:pt modelId="{5B4E731E-6451-48BD-8584-A239DE265C00}">
      <dgm:prSet phldrT="[Text]"/>
      <dgm:spPr/>
      <dgm:t>
        <a:bodyPr/>
        <a:lstStyle/>
        <a:p>
          <a:r>
            <a:rPr lang="en-US" dirty="0" smtClean="0"/>
            <a:t>BidInfo2</a:t>
          </a:r>
          <a:endParaRPr lang="en-SG" dirty="0"/>
        </a:p>
      </dgm:t>
    </dgm:pt>
    <dgm:pt modelId="{ABE20657-9E15-464A-ABF4-DE414276B56E}" type="parTrans" cxnId="{B0F886F7-6630-42A2-A29A-D5D608ABE4BB}">
      <dgm:prSet/>
      <dgm:spPr/>
      <dgm:t>
        <a:bodyPr/>
        <a:lstStyle/>
        <a:p>
          <a:endParaRPr lang="en-SG"/>
        </a:p>
      </dgm:t>
    </dgm:pt>
    <dgm:pt modelId="{DF4026EE-CA8C-4AC6-B21F-BF1844DEA2EA}" type="sibTrans" cxnId="{B0F886F7-6630-42A2-A29A-D5D608ABE4BB}">
      <dgm:prSet/>
      <dgm:spPr/>
      <dgm:t>
        <a:bodyPr/>
        <a:lstStyle/>
        <a:p>
          <a:endParaRPr lang="en-SG"/>
        </a:p>
      </dgm:t>
    </dgm:pt>
    <dgm:pt modelId="{BC3E82B1-FC72-48EE-A685-B62F37E9E811}">
      <dgm:prSet phldrT="[Text]"/>
      <dgm:spPr/>
      <dgm:t>
        <a:bodyPr/>
        <a:lstStyle/>
        <a:p>
          <a:r>
            <a:rPr lang="en-US" dirty="0" smtClean="0"/>
            <a:t>BidInfo3</a:t>
          </a:r>
          <a:endParaRPr lang="en-SG" dirty="0"/>
        </a:p>
      </dgm:t>
    </dgm:pt>
    <dgm:pt modelId="{563E0680-5A2E-4B64-A619-7B51E603454D}" type="parTrans" cxnId="{5EE8B9B1-2CEF-45AE-AED0-26C6E527DF5B}">
      <dgm:prSet/>
      <dgm:spPr/>
      <dgm:t>
        <a:bodyPr/>
        <a:lstStyle/>
        <a:p>
          <a:endParaRPr lang="en-SG"/>
        </a:p>
      </dgm:t>
    </dgm:pt>
    <dgm:pt modelId="{AC5CAD70-6EDC-418E-8501-8F83A9064876}" type="sibTrans" cxnId="{5EE8B9B1-2CEF-45AE-AED0-26C6E527DF5B}">
      <dgm:prSet/>
      <dgm:spPr/>
      <dgm:t>
        <a:bodyPr/>
        <a:lstStyle/>
        <a:p>
          <a:endParaRPr lang="en-SG"/>
        </a:p>
      </dgm:t>
    </dgm:pt>
    <dgm:pt modelId="{555EEF93-4AB6-4A72-B18A-1780EC09A48A}" type="pres">
      <dgm:prSet presAssocID="{73D92F35-4E3C-4712-9D7E-E0059F6E9F6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4EB9381-9248-4976-B891-745519B4DF18}" type="pres">
      <dgm:prSet presAssocID="{AD3C0BA2-ABED-4DE5-94B7-9AB0AA1B38FA}" presName="singleCycle" presStyleCnt="0"/>
      <dgm:spPr/>
    </dgm:pt>
    <dgm:pt modelId="{1E83D7B0-BC92-4784-B463-23DAB7DAF380}" type="pres">
      <dgm:prSet presAssocID="{AD3C0BA2-ABED-4DE5-94B7-9AB0AA1B38FA}" presName="singleCenter" presStyleLbl="node1" presStyleIdx="0" presStyleCnt="4">
        <dgm:presLayoutVars>
          <dgm:chMax val="7"/>
          <dgm:chPref val="7"/>
        </dgm:presLayoutVars>
      </dgm:prSet>
      <dgm:spPr/>
    </dgm:pt>
    <dgm:pt modelId="{BB804D20-B06C-4E65-ABD1-9EA9EDD7E939}" type="pres">
      <dgm:prSet presAssocID="{AC170429-A44B-4E2A-9769-36A4D8A2139C}" presName="Name56" presStyleLbl="parChTrans1D2" presStyleIdx="0" presStyleCnt="3"/>
      <dgm:spPr/>
    </dgm:pt>
    <dgm:pt modelId="{44285C36-8500-40E2-B0AB-4901658D652F}" type="pres">
      <dgm:prSet presAssocID="{0F4FA486-2E79-43C1-AEF8-EE602E12487C}" presName="text0" presStyleLbl="node1" presStyleIdx="1" presStyleCnt="4">
        <dgm:presLayoutVars>
          <dgm:bulletEnabled val="1"/>
        </dgm:presLayoutVars>
      </dgm:prSet>
      <dgm:spPr/>
    </dgm:pt>
    <dgm:pt modelId="{65A4FB46-31B2-4E9A-AB4A-F7BD7AC2CD19}" type="pres">
      <dgm:prSet presAssocID="{ABE20657-9E15-464A-ABF4-DE414276B56E}" presName="Name56" presStyleLbl="parChTrans1D2" presStyleIdx="1" presStyleCnt="3"/>
      <dgm:spPr/>
    </dgm:pt>
    <dgm:pt modelId="{D36D087E-72C5-4F01-B29A-163BDD12387D}" type="pres">
      <dgm:prSet presAssocID="{5B4E731E-6451-48BD-8584-A239DE265C00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3F824EB-0E1B-41E1-964B-7B0376A2FB94}" type="pres">
      <dgm:prSet presAssocID="{563E0680-5A2E-4B64-A619-7B51E603454D}" presName="Name56" presStyleLbl="parChTrans1D2" presStyleIdx="2" presStyleCnt="3"/>
      <dgm:spPr/>
    </dgm:pt>
    <dgm:pt modelId="{6197F2CF-7CC4-4246-AE2E-A3859AB7B9FC}" type="pres">
      <dgm:prSet presAssocID="{BC3E82B1-FC72-48EE-A685-B62F37E9E811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D362AF3A-11F0-4A86-ACE8-E5C72C3FC27C}" type="presOf" srcId="{ABE20657-9E15-464A-ABF4-DE414276B56E}" destId="{65A4FB46-31B2-4E9A-AB4A-F7BD7AC2CD19}" srcOrd="0" destOrd="0" presId="urn:microsoft.com/office/officeart/2008/layout/RadialCluster"/>
    <dgm:cxn modelId="{F5B1F122-4C34-429B-A7C3-D6795DC18E11}" type="presOf" srcId="{5B4E731E-6451-48BD-8584-A239DE265C00}" destId="{D36D087E-72C5-4F01-B29A-163BDD12387D}" srcOrd="0" destOrd="0" presId="urn:microsoft.com/office/officeart/2008/layout/RadialCluster"/>
    <dgm:cxn modelId="{6950523D-138E-4CFE-9A21-65FC38DA4910}" type="presOf" srcId="{AD3C0BA2-ABED-4DE5-94B7-9AB0AA1B38FA}" destId="{1E83D7B0-BC92-4784-B463-23DAB7DAF380}" srcOrd="0" destOrd="0" presId="urn:microsoft.com/office/officeart/2008/layout/RadialCluster"/>
    <dgm:cxn modelId="{6B9F1092-F3EC-4490-9A2A-56E7EE052014}" type="presOf" srcId="{AC170429-A44B-4E2A-9769-36A4D8A2139C}" destId="{BB804D20-B06C-4E65-ABD1-9EA9EDD7E939}" srcOrd="0" destOrd="0" presId="urn:microsoft.com/office/officeart/2008/layout/RadialCluster"/>
    <dgm:cxn modelId="{227045F4-5B04-4D10-BA59-9A359B64F445}" type="presOf" srcId="{73D92F35-4E3C-4712-9D7E-E0059F6E9F69}" destId="{555EEF93-4AB6-4A72-B18A-1780EC09A48A}" srcOrd="0" destOrd="0" presId="urn:microsoft.com/office/officeart/2008/layout/RadialCluster"/>
    <dgm:cxn modelId="{5EE8B9B1-2CEF-45AE-AED0-26C6E527DF5B}" srcId="{AD3C0BA2-ABED-4DE5-94B7-9AB0AA1B38FA}" destId="{BC3E82B1-FC72-48EE-A685-B62F37E9E811}" srcOrd="2" destOrd="0" parTransId="{563E0680-5A2E-4B64-A619-7B51E603454D}" sibTransId="{AC5CAD70-6EDC-418E-8501-8F83A9064876}"/>
    <dgm:cxn modelId="{1D93ED3D-68D4-4007-8E64-5ED5E2D34A5D}" srcId="{73D92F35-4E3C-4712-9D7E-E0059F6E9F69}" destId="{AD3C0BA2-ABED-4DE5-94B7-9AB0AA1B38FA}" srcOrd="0" destOrd="0" parTransId="{C59B71B1-2BBE-4007-B1D5-C40A9F20644C}" sibTransId="{762F4ACD-F3A3-4EF8-B51E-61C20016AB3A}"/>
    <dgm:cxn modelId="{78DEFC59-8FA2-4BBE-958C-6EF3E79C878E}" type="presOf" srcId="{563E0680-5A2E-4B64-A619-7B51E603454D}" destId="{E3F824EB-0E1B-41E1-964B-7B0376A2FB94}" srcOrd="0" destOrd="0" presId="urn:microsoft.com/office/officeart/2008/layout/RadialCluster"/>
    <dgm:cxn modelId="{D92D9D34-A456-4656-895D-0171917F8F01}" type="presOf" srcId="{0F4FA486-2E79-43C1-AEF8-EE602E12487C}" destId="{44285C36-8500-40E2-B0AB-4901658D652F}" srcOrd="0" destOrd="0" presId="urn:microsoft.com/office/officeart/2008/layout/RadialCluster"/>
    <dgm:cxn modelId="{B0F886F7-6630-42A2-A29A-D5D608ABE4BB}" srcId="{AD3C0BA2-ABED-4DE5-94B7-9AB0AA1B38FA}" destId="{5B4E731E-6451-48BD-8584-A239DE265C00}" srcOrd="1" destOrd="0" parTransId="{ABE20657-9E15-464A-ABF4-DE414276B56E}" sibTransId="{DF4026EE-CA8C-4AC6-B21F-BF1844DEA2EA}"/>
    <dgm:cxn modelId="{301F8CBF-BD69-42A1-A26C-D1150DC304B5}" srcId="{AD3C0BA2-ABED-4DE5-94B7-9AB0AA1B38FA}" destId="{0F4FA486-2E79-43C1-AEF8-EE602E12487C}" srcOrd="0" destOrd="0" parTransId="{AC170429-A44B-4E2A-9769-36A4D8A2139C}" sibTransId="{FF7DA4D9-C108-4624-86D1-EF0D77278239}"/>
    <dgm:cxn modelId="{0DAEAADA-20BE-48B1-AF3C-9151EB390EA6}" type="presOf" srcId="{BC3E82B1-FC72-48EE-A685-B62F37E9E811}" destId="{6197F2CF-7CC4-4246-AE2E-A3859AB7B9FC}" srcOrd="0" destOrd="0" presId="urn:microsoft.com/office/officeart/2008/layout/RadialCluster"/>
    <dgm:cxn modelId="{F2874791-B2E6-4534-85A7-9847F1078753}" type="presParOf" srcId="{555EEF93-4AB6-4A72-B18A-1780EC09A48A}" destId="{A4EB9381-9248-4976-B891-745519B4DF18}" srcOrd="0" destOrd="0" presId="urn:microsoft.com/office/officeart/2008/layout/RadialCluster"/>
    <dgm:cxn modelId="{23441155-F54C-432C-B8C3-D2172BC10F2E}" type="presParOf" srcId="{A4EB9381-9248-4976-B891-745519B4DF18}" destId="{1E83D7B0-BC92-4784-B463-23DAB7DAF380}" srcOrd="0" destOrd="0" presId="urn:microsoft.com/office/officeart/2008/layout/RadialCluster"/>
    <dgm:cxn modelId="{90826B4C-64A2-4BE5-B530-9985442048EA}" type="presParOf" srcId="{A4EB9381-9248-4976-B891-745519B4DF18}" destId="{BB804D20-B06C-4E65-ABD1-9EA9EDD7E939}" srcOrd="1" destOrd="0" presId="urn:microsoft.com/office/officeart/2008/layout/RadialCluster"/>
    <dgm:cxn modelId="{611D0BAD-9F2C-414D-968B-A708BFFA5476}" type="presParOf" srcId="{A4EB9381-9248-4976-B891-745519B4DF18}" destId="{44285C36-8500-40E2-B0AB-4901658D652F}" srcOrd="2" destOrd="0" presId="urn:microsoft.com/office/officeart/2008/layout/RadialCluster"/>
    <dgm:cxn modelId="{55407477-0F37-413A-8466-39294B4EF8B2}" type="presParOf" srcId="{A4EB9381-9248-4976-B891-745519B4DF18}" destId="{65A4FB46-31B2-4E9A-AB4A-F7BD7AC2CD19}" srcOrd="3" destOrd="0" presId="urn:microsoft.com/office/officeart/2008/layout/RadialCluster"/>
    <dgm:cxn modelId="{C40A0F5F-39DA-48FE-B5E5-6421B691AB76}" type="presParOf" srcId="{A4EB9381-9248-4976-B891-745519B4DF18}" destId="{D36D087E-72C5-4F01-B29A-163BDD12387D}" srcOrd="4" destOrd="0" presId="urn:microsoft.com/office/officeart/2008/layout/RadialCluster"/>
    <dgm:cxn modelId="{F803F2F4-1FFB-45FC-AD34-B670C0987475}" type="presParOf" srcId="{A4EB9381-9248-4976-B891-745519B4DF18}" destId="{E3F824EB-0E1B-41E1-964B-7B0376A2FB94}" srcOrd="5" destOrd="0" presId="urn:microsoft.com/office/officeart/2008/layout/RadialCluster"/>
    <dgm:cxn modelId="{08DF3755-E229-4DC2-B0AA-B5F6884E917F}" type="presParOf" srcId="{A4EB9381-9248-4976-B891-745519B4DF18}" destId="{6197F2CF-7CC4-4246-AE2E-A3859AB7B9FC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3D7B0-BC92-4784-B463-23DAB7DAF380}">
      <dsp:nvSpPr>
        <dsp:cNvPr id="0" name=""/>
        <dsp:cNvSpPr/>
      </dsp:nvSpPr>
      <dsp:spPr>
        <a:xfrm>
          <a:off x="2164769" y="1622707"/>
          <a:ext cx="1046380" cy="1046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Module</a:t>
          </a:r>
          <a:endParaRPr lang="en-SG" sz="1800" kern="1200" dirty="0"/>
        </a:p>
      </dsp:txBody>
      <dsp:txXfrm>
        <a:off x="2215849" y="1673787"/>
        <a:ext cx="944220" cy="944220"/>
      </dsp:txXfrm>
    </dsp:sp>
    <dsp:sp modelId="{BB804D20-B06C-4E65-ABD1-9EA9EDD7E939}">
      <dsp:nvSpPr>
        <dsp:cNvPr id="0" name=""/>
        <dsp:cNvSpPr/>
      </dsp:nvSpPr>
      <dsp:spPr>
        <a:xfrm rot="16200000">
          <a:off x="2320963" y="1255711"/>
          <a:ext cx="7339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399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85C36-8500-40E2-B0AB-4901658D652F}">
      <dsp:nvSpPr>
        <dsp:cNvPr id="0" name=""/>
        <dsp:cNvSpPr/>
      </dsp:nvSpPr>
      <dsp:spPr>
        <a:xfrm>
          <a:off x="2337422" y="187640"/>
          <a:ext cx="701075" cy="701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BidInfo1</a:t>
          </a:r>
          <a:endParaRPr lang="en-SG" sz="1100" kern="1200" dirty="0"/>
        </a:p>
      </dsp:txBody>
      <dsp:txXfrm>
        <a:off x="2371646" y="221864"/>
        <a:ext cx="632627" cy="632627"/>
      </dsp:txXfrm>
    </dsp:sp>
    <dsp:sp modelId="{65A4FB46-31B2-4E9A-AB4A-F7BD7AC2CD19}">
      <dsp:nvSpPr>
        <dsp:cNvPr id="0" name=""/>
        <dsp:cNvSpPr/>
      </dsp:nvSpPr>
      <dsp:spPr>
        <a:xfrm rot="1800000">
          <a:off x="3171036" y="2597668"/>
          <a:ext cx="5988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8826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D087E-72C5-4F01-B29A-163BDD12387D}">
      <dsp:nvSpPr>
        <dsp:cNvPr id="0" name=""/>
        <dsp:cNvSpPr/>
      </dsp:nvSpPr>
      <dsp:spPr>
        <a:xfrm>
          <a:off x="3729749" y="2599220"/>
          <a:ext cx="701075" cy="701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BidInfo2</a:t>
          </a:r>
          <a:endParaRPr lang="en-SG" sz="1100" kern="1200" dirty="0"/>
        </a:p>
      </dsp:txBody>
      <dsp:txXfrm>
        <a:off x="3763973" y="2633444"/>
        <a:ext cx="632627" cy="632627"/>
      </dsp:txXfrm>
    </dsp:sp>
    <dsp:sp modelId="{E3F824EB-0E1B-41E1-964B-7B0376A2FB94}">
      <dsp:nvSpPr>
        <dsp:cNvPr id="0" name=""/>
        <dsp:cNvSpPr/>
      </dsp:nvSpPr>
      <dsp:spPr>
        <a:xfrm rot="9000000">
          <a:off x="1606057" y="2597668"/>
          <a:ext cx="5988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8826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7F2CF-7CC4-4246-AE2E-A3859AB7B9FC}">
      <dsp:nvSpPr>
        <dsp:cNvPr id="0" name=""/>
        <dsp:cNvSpPr/>
      </dsp:nvSpPr>
      <dsp:spPr>
        <a:xfrm>
          <a:off x="945095" y="2599220"/>
          <a:ext cx="701075" cy="701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BidInfo3</a:t>
          </a:r>
          <a:endParaRPr lang="en-SG" sz="1100" kern="1200" dirty="0"/>
        </a:p>
      </dsp:txBody>
      <dsp:txXfrm>
        <a:off x="979319" y="2633444"/>
        <a:ext cx="632627" cy="632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9BD5BAC-FCBE-4AFE-BBFB-DE74EBCE532D}" type="datetimeFigureOut">
              <a:rPr lang="en-SG" smtClean="0"/>
              <a:t>22/7/2013</a:t>
            </a:fld>
            <a:endParaRPr lang="en-SG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8EE2290-C054-4C31-B483-0C7BFC0B8ED5}" type="slidenum">
              <a:rPr lang="en-SG" smtClean="0"/>
              <a:t>‹#›</a:t>
            </a:fld>
            <a:endParaRPr lang="en-SG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5BAC-FCBE-4AFE-BBFB-DE74EBCE532D}" type="datetimeFigureOut">
              <a:rPr lang="en-SG" smtClean="0"/>
              <a:t>22/7/2013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2290-C054-4C31-B483-0C7BFC0B8ED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5BAC-FCBE-4AFE-BBFB-DE74EBCE532D}" type="datetimeFigureOut">
              <a:rPr lang="en-SG" smtClean="0"/>
              <a:t>22/7/2013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2290-C054-4C31-B483-0C7BFC0B8ED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5BAC-FCBE-4AFE-BBFB-DE74EBCE532D}" type="datetimeFigureOut">
              <a:rPr lang="en-SG" smtClean="0"/>
              <a:t>22/7/2013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2290-C054-4C31-B483-0C7BFC0B8ED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5BAC-FCBE-4AFE-BBFB-DE74EBCE532D}" type="datetimeFigureOut">
              <a:rPr lang="en-SG" smtClean="0"/>
              <a:t>22/7/2013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2290-C054-4C31-B483-0C7BFC0B8ED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5BAC-FCBE-4AFE-BBFB-DE74EBCE532D}" type="datetimeFigureOut">
              <a:rPr lang="en-SG" smtClean="0"/>
              <a:t>22/7/2013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2290-C054-4C31-B483-0C7BFC0B8ED5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5BAC-FCBE-4AFE-BBFB-DE74EBCE532D}" type="datetimeFigureOut">
              <a:rPr lang="en-SG" smtClean="0"/>
              <a:t>22/7/2013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2290-C054-4C31-B483-0C7BFC0B8ED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5BAC-FCBE-4AFE-BBFB-DE74EBCE532D}" type="datetimeFigureOut">
              <a:rPr lang="en-SG" smtClean="0"/>
              <a:t>22/7/2013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2290-C054-4C31-B483-0C7BFC0B8ED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5BAC-FCBE-4AFE-BBFB-DE74EBCE532D}" type="datetimeFigureOut">
              <a:rPr lang="en-SG" smtClean="0"/>
              <a:t>22/7/2013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2290-C054-4C31-B483-0C7BFC0B8ED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5BAC-FCBE-4AFE-BBFB-DE74EBCE532D}" type="datetimeFigureOut">
              <a:rPr lang="en-SG" smtClean="0"/>
              <a:t>22/7/2013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2290-C054-4C31-B483-0C7BFC0B8ED5}" type="slidenum">
              <a:rPr lang="en-SG" smtClean="0"/>
              <a:t>‹#›</a:t>
            </a:fld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5BAC-FCBE-4AFE-BBFB-DE74EBCE532D}" type="datetimeFigureOut">
              <a:rPr lang="en-SG" smtClean="0"/>
              <a:t>22/7/2013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2290-C054-4C31-B483-0C7BFC0B8ED5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9BD5BAC-FCBE-4AFE-BBFB-DE74EBCE532D}" type="datetimeFigureOut">
              <a:rPr lang="en-SG" smtClean="0"/>
              <a:t>22/7/2013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8EE2290-C054-4C31-B483-0C7BFC0B8ED5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CORS ADVISOR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SAM</a:t>
            </a:r>
          </a:p>
          <a:p>
            <a:r>
              <a:rPr lang="en-US" dirty="0" smtClean="0"/>
              <a:t>Jonathan &amp; </a:t>
            </a:r>
            <a:r>
              <a:rPr lang="en-US" dirty="0" err="1" smtClean="0"/>
              <a:t>Lacie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04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Features Promised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organize and display all the past year bidding records in a table</a:t>
            </a:r>
          </a:p>
          <a:p>
            <a:r>
              <a:rPr lang="en-US" dirty="0" smtClean="0"/>
              <a:t>To show the past year bidding records as a trend graph</a:t>
            </a:r>
          </a:p>
          <a:p>
            <a:r>
              <a:rPr lang="en-US" dirty="0" smtClean="0"/>
              <a:t>To offer advice on the amount of bidding points to place to the user.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93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Data from CORS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214" y="2996952"/>
            <a:ext cx="3672523" cy="3508977"/>
          </a:xfrm>
        </p:spPr>
        <p:txBody>
          <a:bodyPr/>
          <a:lstStyle/>
          <a:p>
            <a:r>
              <a:rPr lang="en-US" dirty="0" smtClean="0"/>
              <a:t>Build a Python </a:t>
            </a:r>
            <a:r>
              <a:rPr lang="en-US" dirty="0" err="1" smtClean="0"/>
              <a:t>Webcrawler</a:t>
            </a:r>
            <a:endParaRPr lang="en-US" dirty="0" smtClean="0"/>
          </a:p>
          <a:p>
            <a:pPr lvl="1"/>
            <a:r>
              <a:rPr lang="en-US" dirty="0" err="1" smtClean="0"/>
              <a:t>BeautifulSoup</a:t>
            </a:r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  <p:pic>
        <p:nvPicPr>
          <p:cNvPr id="6" name="Content Placeholder 3" descr="NUS - Centralised Online Registration System (CORS)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2" t="9971" r="34238" b="10654"/>
          <a:stretch/>
        </p:blipFill>
        <p:spPr>
          <a:xfrm>
            <a:off x="4914737" y="2708920"/>
            <a:ext cx="2992581" cy="2784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48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ReferenceProperty</a:t>
            </a:r>
            <a:endParaRPr lang="en-US" dirty="0" smtClean="0"/>
          </a:p>
          <a:p>
            <a:r>
              <a:rPr lang="en-US" dirty="0" smtClean="0"/>
              <a:t>One Module object and several </a:t>
            </a:r>
            <a:r>
              <a:rPr lang="en-US" dirty="0" err="1" smtClean="0"/>
              <a:t>BidInfo</a:t>
            </a:r>
            <a:r>
              <a:rPr lang="en-US" dirty="0" smtClean="0"/>
              <a:t> object </a:t>
            </a:r>
            <a:endParaRPr lang="en-SG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</p:spPr>
        <p:txBody>
          <a:bodyPr/>
          <a:lstStyle/>
          <a:p>
            <a:r>
              <a:rPr lang="en-US" dirty="0" smtClean="0"/>
              <a:t>Storing Data from CORS</a:t>
            </a:r>
            <a:endParaRPr lang="en-SG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89634375"/>
              </p:ext>
            </p:extLst>
          </p:nvPr>
        </p:nvGraphicFramePr>
        <p:xfrm>
          <a:off x="3563888" y="2852936"/>
          <a:ext cx="5375920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7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stored into local server</a:t>
            </a:r>
          </a:p>
          <a:p>
            <a:r>
              <a:rPr lang="en-US" dirty="0" smtClean="0"/>
              <a:t>Deploy the application</a:t>
            </a:r>
          </a:p>
          <a:p>
            <a:r>
              <a:rPr lang="en-US" dirty="0" smtClean="0"/>
              <a:t>Upload data into </a:t>
            </a:r>
            <a:r>
              <a:rPr lang="en-US" dirty="0" err="1" smtClean="0"/>
              <a:t>google</a:t>
            </a:r>
            <a:r>
              <a:rPr lang="en-US" dirty="0" smtClean="0"/>
              <a:t> app engine</a:t>
            </a: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</p:spPr>
        <p:txBody>
          <a:bodyPr/>
          <a:lstStyle/>
          <a:p>
            <a:r>
              <a:rPr lang="en-US" dirty="0" smtClean="0"/>
              <a:t>Storing Data from CORS</a:t>
            </a:r>
            <a:endParaRPr lang="en-SG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777827"/>
            <a:ext cx="1738978" cy="15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54</TotalTime>
  <Words>94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CORS ADVISOR</vt:lpstr>
      <vt:lpstr>The Features Promised</vt:lpstr>
      <vt:lpstr>Extracting Data from CORS</vt:lpstr>
      <vt:lpstr>Storing Data from CORS</vt:lpstr>
      <vt:lpstr>Storing Data from CORS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 ADVISOR</dc:title>
  <dc:creator>Fan</dc:creator>
  <cp:lastModifiedBy>Fan</cp:lastModifiedBy>
  <cp:revision>6</cp:revision>
  <dcterms:created xsi:type="dcterms:W3CDTF">2013-07-22T07:45:53Z</dcterms:created>
  <dcterms:modified xsi:type="dcterms:W3CDTF">2013-07-22T08:40:43Z</dcterms:modified>
</cp:coreProperties>
</file>