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64" r:id="rId6"/>
    <p:sldId id="259" r:id="rId7"/>
    <p:sldId id="266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Amőba konzoljáték C#-ban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Készítette</a:t>
            </a:r>
            <a:r>
              <a:rPr dirty="0"/>
              <a:t>: </a:t>
            </a:r>
            <a:r>
              <a:rPr lang="hu-HU" dirty="0"/>
              <a:t>Szilágyi Zsombor, Szászfai László</a:t>
            </a:r>
            <a:endParaRPr dirty="0"/>
          </a:p>
          <a:p>
            <a:endParaRPr dirty="0"/>
          </a:p>
          <a:p>
            <a:pPr marL="400050" lvl="1" indent="0">
              <a:buNone/>
            </a:pPr>
            <a:r>
              <a:rPr dirty="0" err="1"/>
              <a:t>Egyszerű</a:t>
            </a:r>
            <a:r>
              <a:rPr dirty="0"/>
              <a:t>, </a:t>
            </a:r>
            <a:r>
              <a:rPr dirty="0" err="1"/>
              <a:t>kétjátékos</a:t>
            </a:r>
            <a:r>
              <a:rPr dirty="0"/>
              <a:t> </a:t>
            </a:r>
            <a:r>
              <a:rPr dirty="0" err="1"/>
              <a:t>amőba</a:t>
            </a:r>
            <a:r>
              <a:rPr dirty="0"/>
              <a:t> </a:t>
            </a:r>
            <a:r>
              <a:rPr dirty="0" err="1"/>
              <a:t>játék</a:t>
            </a:r>
            <a:r>
              <a:rPr dirty="0"/>
              <a:t>, </a:t>
            </a:r>
            <a:r>
              <a:rPr dirty="0" err="1"/>
              <a:t>mely</a:t>
            </a:r>
            <a:r>
              <a:rPr dirty="0"/>
              <a:t> </a:t>
            </a:r>
            <a:r>
              <a:rPr dirty="0" err="1"/>
              <a:t>konzolban</a:t>
            </a:r>
            <a:r>
              <a:rPr dirty="0"/>
              <a:t> </a:t>
            </a:r>
            <a:r>
              <a:rPr dirty="0" err="1"/>
              <a:t>fut</a:t>
            </a:r>
            <a:r>
              <a:rPr dirty="0"/>
              <a:t> </a:t>
            </a:r>
            <a:r>
              <a:rPr dirty="0" err="1"/>
              <a:t>és</a:t>
            </a:r>
            <a:r>
              <a:rPr dirty="0"/>
              <a:t> </a:t>
            </a:r>
            <a:r>
              <a:rPr dirty="0" err="1"/>
              <a:t>felismeri</a:t>
            </a:r>
            <a:r>
              <a:rPr dirty="0"/>
              <a:t> a </a:t>
            </a:r>
            <a:r>
              <a:rPr dirty="0" err="1"/>
              <a:t>győzelmet</a:t>
            </a:r>
            <a:r>
              <a:rPr dirty="0"/>
              <a:t> </a:t>
            </a:r>
            <a:r>
              <a:rPr dirty="0" err="1"/>
              <a:t>vízszintesen</a:t>
            </a:r>
            <a:r>
              <a:rPr dirty="0"/>
              <a:t>, </a:t>
            </a:r>
            <a:r>
              <a:rPr dirty="0" err="1"/>
              <a:t>függőlegesen</a:t>
            </a:r>
            <a:r>
              <a:rPr dirty="0"/>
              <a:t> </a:t>
            </a:r>
            <a:r>
              <a:rPr dirty="0" err="1"/>
              <a:t>és</a:t>
            </a:r>
            <a:r>
              <a:rPr dirty="0"/>
              <a:t> </a:t>
            </a:r>
            <a:r>
              <a:rPr dirty="0" err="1"/>
              <a:t>átlósan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Összegzés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A </a:t>
            </a:r>
            <a:r>
              <a:rPr dirty="0" err="1"/>
              <a:t>projekt</a:t>
            </a:r>
            <a:r>
              <a:rPr dirty="0"/>
              <a:t> </a:t>
            </a:r>
            <a:r>
              <a:rPr dirty="0" err="1"/>
              <a:t>során</a:t>
            </a:r>
            <a:r>
              <a:rPr dirty="0"/>
              <a:t> </a:t>
            </a:r>
            <a:r>
              <a:rPr dirty="0" err="1"/>
              <a:t>fejlesztett</a:t>
            </a:r>
            <a:r>
              <a:rPr lang="hu-HU" dirty="0"/>
              <a:t>ük </a:t>
            </a:r>
            <a:r>
              <a:rPr dirty="0"/>
              <a:t>a </a:t>
            </a:r>
            <a:r>
              <a:rPr dirty="0" err="1"/>
              <a:t>logikai</a:t>
            </a:r>
            <a:r>
              <a:rPr dirty="0"/>
              <a:t> </a:t>
            </a:r>
            <a:r>
              <a:rPr dirty="0" err="1"/>
              <a:t>gondolkodás</a:t>
            </a:r>
            <a:r>
              <a:rPr lang="hu-HU" dirty="0" err="1"/>
              <a:t>unkat</a:t>
            </a:r>
            <a:r>
              <a:rPr dirty="0"/>
              <a:t> </a:t>
            </a:r>
            <a:r>
              <a:rPr dirty="0" err="1"/>
              <a:t>és</a:t>
            </a:r>
            <a:r>
              <a:rPr dirty="0"/>
              <a:t> a </a:t>
            </a:r>
            <a:r>
              <a:rPr dirty="0" err="1"/>
              <a:t>hibakeresési</a:t>
            </a:r>
            <a:r>
              <a:rPr dirty="0"/>
              <a:t> </a:t>
            </a:r>
            <a:r>
              <a:rPr dirty="0" err="1"/>
              <a:t>készségei</a:t>
            </a:r>
            <a:r>
              <a:rPr lang="hu-HU" dirty="0" err="1"/>
              <a:t>nket</a:t>
            </a:r>
            <a:r>
              <a:rPr dirty="0"/>
              <a:t>.</a:t>
            </a:r>
          </a:p>
          <a:p>
            <a:r>
              <a:rPr dirty="0" err="1"/>
              <a:t>Sikerült</a:t>
            </a:r>
            <a:r>
              <a:rPr dirty="0"/>
              <a:t> </a:t>
            </a:r>
            <a:r>
              <a:rPr dirty="0" err="1"/>
              <a:t>egy</a:t>
            </a:r>
            <a:r>
              <a:rPr dirty="0"/>
              <a:t> </a:t>
            </a:r>
            <a:r>
              <a:rPr dirty="0" err="1"/>
              <a:t>stabil</a:t>
            </a:r>
            <a:r>
              <a:rPr dirty="0"/>
              <a:t>, </a:t>
            </a:r>
            <a:r>
              <a:rPr dirty="0" err="1"/>
              <a:t>működő</a:t>
            </a:r>
            <a:r>
              <a:rPr dirty="0"/>
              <a:t> C# </a:t>
            </a:r>
            <a:r>
              <a:rPr dirty="0" err="1"/>
              <a:t>amőba</a:t>
            </a:r>
            <a:r>
              <a:rPr dirty="0"/>
              <a:t> </a:t>
            </a:r>
            <a:r>
              <a:rPr dirty="0" err="1"/>
              <a:t>játékot</a:t>
            </a:r>
            <a:r>
              <a:rPr dirty="0"/>
              <a:t> </a:t>
            </a:r>
            <a:r>
              <a:rPr dirty="0" err="1"/>
              <a:t>készíteni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F38EC2-5A8E-43CE-8379-4172006D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71623C7-2401-49A8-8C44-B03686F73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65" y="0"/>
            <a:ext cx="5504329" cy="313965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1F3F7CE-865B-4904-B682-D5BFB5F8F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365" y="3668034"/>
            <a:ext cx="5504329" cy="308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1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B682C8-D534-4F42-B3E0-17F820E9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Játéktér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1D80266-7251-4C1C-BB22-E54C96015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905" y="1600200"/>
            <a:ext cx="8054190" cy="4525963"/>
          </a:xfrm>
        </p:spPr>
      </p:pic>
    </p:spTree>
    <p:extLst>
      <p:ext uri="{BB962C8B-B14F-4D97-AF65-F5344CB8AC3E}">
        <p14:creationId xmlns:p14="http://schemas.microsoft.com/office/powerpoint/2010/main" val="190824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projekt célja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A c</a:t>
            </a:r>
            <a:r>
              <a:rPr lang="hu-HU" dirty="0" err="1"/>
              <a:t>élunk</a:t>
            </a:r>
            <a:r>
              <a:rPr dirty="0"/>
              <a:t> </a:t>
            </a:r>
            <a:r>
              <a:rPr lang="hu-HU" dirty="0"/>
              <a:t>e</a:t>
            </a:r>
            <a:r>
              <a:rPr dirty="0" err="1"/>
              <a:t>gy</a:t>
            </a:r>
            <a:r>
              <a:rPr dirty="0"/>
              <a:t> m</a:t>
            </a:r>
            <a:r>
              <a:rPr lang="hu-HU" dirty="0"/>
              <a:t>ű</a:t>
            </a:r>
            <a:r>
              <a:rPr dirty="0" err="1"/>
              <a:t>ködő</a:t>
            </a:r>
            <a:r>
              <a:rPr dirty="0"/>
              <a:t>, </a:t>
            </a:r>
            <a:r>
              <a:rPr lang="hu-HU" dirty="0"/>
              <a:t>terminál alapú a</a:t>
            </a:r>
            <a:r>
              <a:rPr dirty="0" err="1"/>
              <a:t>mőba</a:t>
            </a:r>
            <a:r>
              <a:rPr dirty="0"/>
              <a:t> </a:t>
            </a:r>
            <a:r>
              <a:rPr dirty="0" err="1"/>
              <a:t>játék</a:t>
            </a:r>
            <a:r>
              <a:rPr dirty="0"/>
              <a:t> k</a:t>
            </a:r>
            <a:r>
              <a:rPr lang="hu-HU" dirty="0"/>
              <a:t>é</a:t>
            </a:r>
            <a:r>
              <a:rPr dirty="0" err="1"/>
              <a:t>szítése</a:t>
            </a:r>
            <a:r>
              <a:rPr dirty="0"/>
              <a:t> volt C# </a:t>
            </a:r>
            <a:r>
              <a:rPr dirty="0" err="1"/>
              <a:t>ny</a:t>
            </a:r>
            <a:r>
              <a:rPr lang="hu-HU" dirty="0"/>
              <a:t>e</a:t>
            </a:r>
            <a:r>
              <a:rPr dirty="0" err="1"/>
              <a:t>lven</a:t>
            </a:r>
            <a:r>
              <a:rPr lang="hu-HU" dirty="0"/>
              <a:t>, hogy fejlesszük a C# tudásunkat és hogy hozzá szokjunk az „új” nyelvhez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Fő</a:t>
            </a:r>
            <a:r>
              <a:rPr dirty="0"/>
              <a:t> </a:t>
            </a:r>
            <a:r>
              <a:rPr dirty="0" err="1"/>
              <a:t>célok</a:t>
            </a:r>
            <a:r>
              <a:rPr dirty="0"/>
              <a:t>:</a:t>
            </a:r>
          </a:p>
          <a:p>
            <a:r>
              <a:rPr dirty="0"/>
              <a:t>• A </a:t>
            </a:r>
            <a:r>
              <a:rPr dirty="0" err="1"/>
              <a:t>mátrix</a:t>
            </a:r>
            <a:r>
              <a:rPr dirty="0"/>
              <a:t> </a:t>
            </a:r>
            <a:r>
              <a:rPr dirty="0" err="1"/>
              <a:t>alapú</a:t>
            </a:r>
            <a:r>
              <a:rPr dirty="0"/>
              <a:t> </a:t>
            </a:r>
            <a:r>
              <a:rPr dirty="0" err="1"/>
              <a:t>játéktér</a:t>
            </a:r>
            <a:r>
              <a:rPr dirty="0"/>
              <a:t> </a:t>
            </a:r>
            <a:r>
              <a:rPr dirty="0" err="1"/>
              <a:t>megvalósítása</a:t>
            </a:r>
            <a:endParaRPr dirty="0"/>
          </a:p>
          <a:p>
            <a:r>
              <a:rPr dirty="0"/>
              <a:t>• </a:t>
            </a:r>
            <a:r>
              <a:rPr dirty="0" err="1"/>
              <a:t>Kétjátékos</a:t>
            </a:r>
            <a:r>
              <a:rPr dirty="0"/>
              <a:t> </a:t>
            </a:r>
            <a:r>
              <a:rPr dirty="0" err="1"/>
              <a:t>rendszer</a:t>
            </a:r>
            <a:r>
              <a:rPr dirty="0"/>
              <a:t> (X </a:t>
            </a:r>
            <a:r>
              <a:rPr dirty="0" err="1"/>
              <a:t>és</a:t>
            </a:r>
            <a:r>
              <a:rPr dirty="0"/>
              <a:t> O)</a:t>
            </a:r>
          </a:p>
          <a:p>
            <a:r>
              <a:rPr dirty="0"/>
              <a:t>• </a:t>
            </a:r>
            <a:r>
              <a:rPr dirty="0" err="1"/>
              <a:t>Győzelem</a:t>
            </a:r>
            <a:r>
              <a:rPr dirty="0"/>
              <a:t> </a:t>
            </a:r>
            <a:r>
              <a:rPr dirty="0" err="1"/>
              <a:t>és</a:t>
            </a:r>
            <a:r>
              <a:rPr dirty="0"/>
              <a:t> </a:t>
            </a:r>
            <a:r>
              <a:rPr dirty="0" err="1"/>
              <a:t>döntetlen</a:t>
            </a:r>
            <a:r>
              <a:rPr dirty="0"/>
              <a:t> </a:t>
            </a:r>
            <a:r>
              <a:rPr dirty="0" err="1"/>
              <a:t>felismerése</a:t>
            </a:r>
            <a:endParaRPr dirty="0"/>
          </a:p>
          <a:p>
            <a:r>
              <a:rPr dirty="0"/>
              <a:t>• </a:t>
            </a:r>
            <a:r>
              <a:rPr dirty="0" err="1"/>
              <a:t>Egyszerű</a:t>
            </a:r>
            <a:r>
              <a:rPr dirty="0"/>
              <a:t> </a:t>
            </a:r>
            <a:r>
              <a:rPr dirty="0" err="1"/>
              <a:t>menü</a:t>
            </a:r>
            <a:r>
              <a:rPr dirty="0"/>
              <a:t> </a:t>
            </a:r>
            <a:r>
              <a:rPr dirty="0" err="1"/>
              <a:t>és</a:t>
            </a:r>
            <a:r>
              <a:rPr dirty="0"/>
              <a:t> </a:t>
            </a:r>
            <a:r>
              <a:rPr dirty="0" err="1"/>
              <a:t>kezelőfelület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program felépítése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61432"/>
            <a:ext cx="8229600" cy="4525963"/>
          </a:xfrm>
        </p:spPr>
        <p:txBody>
          <a:bodyPr>
            <a:normAutofit fontScale="92500"/>
          </a:bodyPr>
          <a:lstStyle/>
          <a:p>
            <a:r>
              <a:rPr dirty="0"/>
              <a:t>A </a:t>
            </a:r>
            <a:r>
              <a:rPr dirty="0" err="1"/>
              <a:t>kód</a:t>
            </a:r>
            <a:r>
              <a:rPr dirty="0"/>
              <a:t> </a:t>
            </a:r>
            <a:r>
              <a:rPr dirty="0" err="1"/>
              <a:t>fő</a:t>
            </a:r>
            <a:r>
              <a:rPr dirty="0"/>
              <a:t> </a:t>
            </a:r>
            <a:r>
              <a:rPr dirty="0" err="1"/>
              <a:t>részei</a:t>
            </a:r>
            <a:r>
              <a:rPr dirty="0"/>
              <a:t>:</a:t>
            </a:r>
          </a:p>
          <a:p>
            <a:endParaRPr dirty="0"/>
          </a:p>
          <a:p>
            <a:r>
              <a:rPr dirty="0"/>
              <a:t>Main </a:t>
            </a:r>
            <a:r>
              <a:rPr dirty="0" err="1"/>
              <a:t>metódus</a:t>
            </a:r>
            <a:r>
              <a:rPr dirty="0"/>
              <a:t> – a </a:t>
            </a:r>
            <a:r>
              <a:rPr dirty="0" err="1"/>
              <a:t>játék</a:t>
            </a:r>
            <a:r>
              <a:rPr dirty="0"/>
              <a:t> </a:t>
            </a:r>
            <a:r>
              <a:rPr dirty="0" err="1"/>
              <a:t>indítása</a:t>
            </a:r>
            <a:r>
              <a:rPr dirty="0"/>
              <a:t> </a:t>
            </a:r>
            <a:r>
              <a:rPr dirty="0" err="1"/>
              <a:t>és</a:t>
            </a:r>
            <a:r>
              <a:rPr dirty="0"/>
              <a:t> </a:t>
            </a:r>
            <a:r>
              <a:rPr dirty="0" err="1"/>
              <a:t>fő</a:t>
            </a:r>
            <a:r>
              <a:rPr dirty="0"/>
              <a:t> </a:t>
            </a:r>
            <a:r>
              <a:rPr dirty="0" err="1"/>
              <a:t>ciklus</a:t>
            </a:r>
            <a:endParaRPr dirty="0"/>
          </a:p>
          <a:p>
            <a:r>
              <a:rPr dirty="0"/>
              <a:t>Menu() – </a:t>
            </a:r>
            <a:r>
              <a:rPr dirty="0" err="1"/>
              <a:t>főmenü</a:t>
            </a:r>
            <a:r>
              <a:rPr dirty="0"/>
              <a:t> </a:t>
            </a:r>
            <a:r>
              <a:rPr dirty="0" err="1"/>
              <a:t>megjelenítése</a:t>
            </a:r>
            <a:endParaRPr dirty="0"/>
          </a:p>
          <a:p>
            <a:r>
              <a:rPr dirty="0" err="1"/>
              <a:t>MatrixGenerate</a:t>
            </a:r>
            <a:r>
              <a:rPr dirty="0"/>
              <a:t>() – </a:t>
            </a:r>
            <a:r>
              <a:rPr lang="hu-HU" dirty="0"/>
              <a:t>üres </a:t>
            </a:r>
            <a:r>
              <a:rPr dirty="0" err="1"/>
              <a:t>játéktér</a:t>
            </a:r>
            <a:r>
              <a:rPr dirty="0"/>
              <a:t> </a:t>
            </a:r>
            <a:r>
              <a:rPr dirty="0" err="1"/>
              <a:t>létrehozása</a:t>
            </a:r>
            <a:endParaRPr dirty="0"/>
          </a:p>
          <a:p>
            <a:r>
              <a:rPr dirty="0" err="1"/>
              <a:t>DisplayMatrix</a:t>
            </a:r>
            <a:r>
              <a:rPr dirty="0"/>
              <a:t>() – a </a:t>
            </a:r>
            <a:r>
              <a:rPr dirty="0" err="1"/>
              <a:t>mátrix</a:t>
            </a:r>
            <a:r>
              <a:rPr dirty="0"/>
              <a:t> ki</a:t>
            </a:r>
            <a:r>
              <a:rPr lang="hu-HU" dirty="0"/>
              <a:t>rajzolása</a:t>
            </a:r>
            <a:r>
              <a:rPr dirty="0"/>
              <a:t> a </a:t>
            </a:r>
            <a:r>
              <a:rPr dirty="0" err="1"/>
              <a:t>konzolba</a:t>
            </a:r>
            <a:endParaRPr dirty="0"/>
          </a:p>
          <a:p>
            <a:r>
              <a:rPr dirty="0" err="1"/>
              <a:t>Ellenőrző</a:t>
            </a:r>
            <a:r>
              <a:rPr dirty="0"/>
              <a:t> </a:t>
            </a:r>
            <a:r>
              <a:rPr dirty="0" err="1"/>
              <a:t>függvények</a:t>
            </a:r>
            <a:r>
              <a:rPr dirty="0"/>
              <a:t> – </a:t>
            </a:r>
            <a:r>
              <a:rPr dirty="0" err="1"/>
              <a:t>HorizontalCheck</a:t>
            </a:r>
            <a:r>
              <a:rPr dirty="0"/>
              <a:t>, </a:t>
            </a:r>
            <a:r>
              <a:rPr dirty="0" err="1"/>
              <a:t>VerticalCheck</a:t>
            </a:r>
            <a:r>
              <a:rPr dirty="0"/>
              <a:t>, </a:t>
            </a:r>
            <a:r>
              <a:rPr dirty="0" err="1"/>
              <a:t>DiagonalCheck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CAE206D-51CB-4FE3-8BEE-40A69FE74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416" y="0"/>
            <a:ext cx="8224665" cy="6627443"/>
          </a:xfrm>
        </p:spPr>
      </p:pic>
    </p:spTree>
    <p:extLst>
      <p:ext uri="{BB962C8B-B14F-4D97-AF65-F5344CB8AC3E}">
        <p14:creationId xmlns:p14="http://schemas.microsoft.com/office/powerpoint/2010/main" val="299876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Fő funkciók és működés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A </a:t>
            </a:r>
            <a:r>
              <a:rPr dirty="0" err="1"/>
              <a:t>játékosok</a:t>
            </a:r>
            <a:r>
              <a:rPr dirty="0"/>
              <a:t> </a:t>
            </a:r>
            <a:r>
              <a:rPr dirty="0" err="1"/>
              <a:t>felváltva</a:t>
            </a:r>
            <a:r>
              <a:rPr dirty="0"/>
              <a:t> </a:t>
            </a:r>
            <a:r>
              <a:rPr dirty="0" err="1"/>
              <a:t>helyeznek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X </a:t>
            </a:r>
            <a:r>
              <a:rPr dirty="0" err="1"/>
              <a:t>és</a:t>
            </a:r>
            <a:r>
              <a:rPr dirty="0"/>
              <a:t> O </a:t>
            </a:r>
            <a:r>
              <a:rPr dirty="0" err="1"/>
              <a:t>jeleket</a:t>
            </a:r>
            <a:r>
              <a:rPr dirty="0"/>
              <a:t>.</a:t>
            </a:r>
          </a:p>
          <a:p>
            <a:r>
              <a:rPr dirty="0"/>
              <a:t>A program </a:t>
            </a:r>
            <a:r>
              <a:rPr dirty="0" err="1"/>
              <a:t>ellenőrzi</a:t>
            </a:r>
            <a:r>
              <a:rPr dirty="0"/>
              <a:t>, </a:t>
            </a:r>
            <a:r>
              <a:rPr dirty="0" err="1"/>
              <a:t>hogy</a:t>
            </a:r>
            <a:r>
              <a:rPr dirty="0"/>
              <a:t> a </a:t>
            </a:r>
            <a:r>
              <a:rPr dirty="0" err="1"/>
              <a:t>kiválasztott</a:t>
            </a:r>
            <a:r>
              <a:rPr dirty="0"/>
              <a:t> </a:t>
            </a:r>
            <a:r>
              <a:rPr dirty="0" err="1"/>
              <a:t>mező</a:t>
            </a:r>
            <a:r>
              <a:rPr dirty="0"/>
              <a:t> </a:t>
            </a:r>
            <a:r>
              <a:rPr dirty="0" err="1"/>
              <a:t>üres</a:t>
            </a:r>
            <a:r>
              <a:rPr dirty="0"/>
              <a:t>-e.</a:t>
            </a:r>
          </a:p>
          <a:p>
            <a:r>
              <a:rPr dirty="0"/>
              <a:t>A </a:t>
            </a:r>
            <a:r>
              <a:rPr dirty="0" err="1"/>
              <a:t>győzelmet</a:t>
            </a:r>
            <a:r>
              <a:rPr dirty="0"/>
              <a:t> 5 </a:t>
            </a:r>
            <a:r>
              <a:rPr dirty="0" err="1"/>
              <a:t>azonos</a:t>
            </a:r>
            <a:r>
              <a:rPr dirty="0"/>
              <a:t> </a:t>
            </a:r>
            <a:r>
              <a:rPr dirty="0" err="1"/>
              <a:t>szimbólum</a:t>
            </a:r>
            <a:r>
              <a:rPr dirty="0"/>
              <a:t> </a:t>
            </a:r>
            <a:r>
              <a:rPr dirty="0" err="1"/>
              <a:t>egymás</a:t>
            </a:r>
            <a:r>
              <a:rPr dirty="0"/>
              <a:t> </a:t>
            </a:r>
            <a:r>
              <a:rPr dirty="0" err="1"/>
              <a:t>mellett</a:t>
            </a:r>
            <a:r>
              <a:rPr dirty="0"/>
              <a:t> </a:t>
            </a:r>
            <a:r>
              <a:rPr dirty="0" err="1"/>
              <a:t>jelzi</a:t>
            </a:r>
            <a:r>
              <a:rPr dirty="0"/>
              <a:t>.</a:t>
            </a:r>
          </a:p>
          <a:p>
            <a:r>
              <a:rPr dirty="0"/>
              <a:t>Ha a </a:t>
            </a:r>
            <a:r>
              <a:rPr dirty="0" err="1"/>
              <a:t>tábla</a:t>
            </a:r>
            <a:r>
              <a:rPr dirty="0"/>
              <a:t> </a:t>
            </a:r>
            <a:r>
              <a:rPr dirty="0" err="1"/>
              <a:t>megtelik</a:t>
            </a:r>
            <a:r>
              <a:rPr dirty="0"/>
              <a:t>, a </a:t>
            </a:r>
            <a:r>
              <a:rPr dirty="0" err="1"/>
              <a:t>játék</a:t>
            </a:r>
            <a:r>
              <a:rPr dirty="0"/>
              <a:t> </a:t>
            </a:r>
            <a:r>
              <a:rPr dirty="0" err="1"/>
              <a:t>döntetlent</a:t>
            </a:r>
            <a:r>
              <a:rPr dirty="0"/>
              <a:t> </a:t>
            </a:r>
            <a:r>
              <a:rPr dirty="0" err="1"/>
              <a:t>hirdet</a:t>
            </a:r>
            <a:r>
              <a:rPr dirty="0"/>
              <a:t>.</a:t>
            </a:r>
          </a:p>
          <a:p>
            <a:r>
              <a:rPr dirty="0"/>
              <a:t>A </a:t>
            </a:r>
            <a:r>
              <a:rPr dirty="0" err="1"/>
              <a:t>kurzorral</a:t>
            </a:r>
            <a:r>
              <a:rPr dirty="0"/>
              <a:t> </a:t>
            </a:r>
            <a:r>
              <a:rPr dirty="0" err="1"/>
              <a:t>irányítható</a:t>
            </a:r>
            <a:r>
              <a:rPr dirty="0"/>
              <a:t> </a:t>
            </a:r>
            <a:r>
              <a:rPr dirty="0" err="1"/>
              <a:t>beviteli</a:t>
            </a:r>
            <a:r>
              <a:rPr dirty="0"/>
              <a:t> </a:t>
            </a:r>
            <a:r>
              <a:rPr dirty="0" err="1"/>
              <a:t>mód</a:t>
            </a:r>
            <a:r>
              <a:rPr dirty="0"/>
              <a:t> is </a:t>
            </a:r>
            <a:r>
              <a:rPr dirty="0" err="1"/>
              <a:t>elérhető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3B1690-A5A5-444F-B288-EE2C49D9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Ellenőrzés alprogramok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27E4D93-AFAF-4413-8854-032FDDADC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48117"/>
            <a:ext cx="9144000" cy="4299921"/>
          </a:xfrm>
        </p:spPr>
      </p:pic>
    </p:spTree>
    <p:extLst>
      <p:ext uri="{BB962C8B-B14F-4D97-AF65-F5344CB8AC3E}">
        <p14:creationId xmlns:p14="http://schemas.microsoft.com/office/powerpoint/2010/main" val="402563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Felhasznált technológiák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Fejlesztői</a:t>
            </a:r>
            <a:r>
              <a:rPr dirty="0"/>
              <a:t> </a:t>
            </a:r>
            <a:r>
              <a:rPr dirty="0" err="1"/>
              <a:t>környezet</a:t>
            </a:r>
            <a:r>
              <a:rPr dirty="0"/>
              <a:t>: Visual Studio </a:t>
            </a:r>
            <a:endParaRPr lang="hu-HU" dirty="0"/>
          </a:p>
          <a:p>
            <a:r>
              <a:rPr dirty="0" err="1"/>
              <a:t>Konzolos</a:t>
            </a:r>
            <a:r>
              <a:rPr dirty="0"/>
              <a:t> </a:t>
            </a:r>
            <a:r>
              <a:rPr dirty="0" err="1"/>
              <a:t>megjelenítés</a:t>
            </a:r>
            <a:r>
              <a:rPr lang="hu-HU" dirty="0"/>
              <a:t>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dirty="0" err="1"/>
              <a:t>Kétdimenziós</a:t>
            </a:r>
            <a:r>
              <a:rPr dirty="0"/>
              <a:t> </a:t>
            </a:r>
            <a:r>
              <a:rPr dirty="0" err="1"/>
              <a:t>tömbök</a:t>
            </a:r>
            <a:r>
              <a:rPr dirty="0"/>
              <a:t> </a:t>
            </a:r>
            <a:r>
              <a:rPr dirty="0" err="1"/>
              <a:t>használata</a:t>
            </a:r>
            <a:r>
              <a:rPr dirty="0"/>
              <a:t> a </a:t>
            </a:r>
            <a:r>
              <a:rPr dirty="0" err="1"/>
              <a:t>játéktérhez</a:t>
            </a:r>
            <a:endParaRPr dirty="0"/>
          </a:p>
          <a:p>
            <a:r>
              <a:rPr dirty="0" err="1"/>
              <a:t>Alap</a:t>
            </a:r>
            <a:r>
              <a:rPr dirty="0"/>
              <a:t> </a:t>
            </a:r>
            <a:r>
              <a:rPr dirty="0" err="1"/>
              <a:t>algoritmusok</a:t>
            </a:r>
            <a:r>
              <a:rPr dirty="0"/>
              <a:t> a </a:t>
            </a:r>
            <a:r>
              <a:rPr dirty="0" err="1"/>
              <a:t>nyerésvizsgálathoz</a:t>
            </a:r>
            <a:endParaRPr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17DCF41-E8EF-4AAC-9F4F-B4E3846F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4746"/>
            <a:ext cx="9144000" cy="14788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Nehézségek és megoldások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A </a:t>
            </a:r>
            <a:r>
              <a:rPr dirty="0" err="1"/>
              <a:t>mátrix</a:t>
            </a:r>
            <a:r>
              <a:rPr dirty="0"/>
              <a:t> </a:t>
            </a:r>
            <a:r>
              <a:rPr dirty="0" err="1"/>
              <a:t>indexelésekor</a:t>
            </a:r>
            <a:r>
              <a:rPr dirty="0"/>
              <a:t> </a:t>
            </a:r>
            <a:r>
              <a:rPr dirty="0" err="1"/>
              <a:t>gyakran</a:t>
            </a:r>
            <a:r>
              <a:rPr dirty="0"/>
              <a:t> </a:t>
            </a:r>
            <a:r>
              <a:rPr dirty="0" err="1"/>
              <a:t>felcserélődtek</a:t>
            </a:r>
            <a:r>
              <a:rPr dirty="0"/>
              <a:t> a </a:t>
            </a:r>
            <a:r>
              <a:rPr dirty="0" err="1"/>
              <a:t>koordináták</a:t>
            </a:r>
            <a:r>
              <a:rPr dirty="0"/>
              <a:t> </a:t>
            </a:r>
            <a:endParaRPr lang="hu-HU" dirty="0"/>
          </a:p>
          <a:p>
            <a:r>
              <a:rPr dirty="0"/>
              <a:t>A </a:t>
            </a:r>
            <a:r>
              <a:rPr dirty="0" err="1"/>
              <a:t>konzolos</a:t>
            </a:r>
            <a:r>
              <a:rPr dirty="0"/>
              <a:t> </a:t>
            </a:r>
            <a:r>
              <a:rPr dirty="0" err="1"/>
              <a:t>megjelenítés</a:t>
            </a:r>
            <a:r>
              <a:rPr dirty="0"/>
              <a:t> </a:t>
            </a:r>
            <a:r>
              <a:rPr dirty="0" err="1"/>
              <a:t>formázása</a:t>
            </a:r>
            <a:r>
              <a:rPr dirty="0"/>
              <a:t> </a:t>
            </a:r>
            <a:r>
              <a:rPr dirty="0" err="1"/>
              <a:t>kihívás</a:t>
            </a:r>
            <a:r>
              <a:rPr dirty="0"/>
              <a:t> volt</a:t>
            </a:r>
            <a:r>
              <a:rPr lang="hu-HU" dirty="0"/>
              <a:t>-&gt;</a:t>
            </a:r>
            <a:r>
              <a:rPr dirty="0"/>
              <a:t> ASCII </a:t>
            </a:r>
            <a:r>
              <a:rPr dirty="0" err="1"/>
              <a:t>keret</a:t>
            </a:r>
            <a:r>
              <a:rPr dirty="0"/>
              <a:t> </a:t>
            </a:r>
            <a:r>
              <a:rPr dirty="0" err="1"/>
              <a:t>rajzolás</a:t>
            </a:r>
            <a:r>
              <a:rPr dirty="0"/>
              <a:t> </a:t>
            </a:r>
            <a:r>
              <a:rPr dirty="0" err="1"/>
              <a:t>segített</a:t>
            </a:r>
            <a:r>
              <a:rPr dirty="0"/>
              <a:t>.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dirty="0"/>
          </a:p>
          <a:p>
            <a:r>
              <a:rPr dirty="0"/>
              <a:t>A </a:t>
            </a:r>
            <a:r>
              <a:rPr dirty="0" err="1"/>
              <a:t>felhasználói</a:t>
            </a:r>
            <a:r>
              <a:rPr dirty="0"/>
              <a:t> </a:t>
            </a:r>
            <a:r>
              <a:rPr dirty="0" err="1"/>
              <a:t>bevitel</a:t>
            </a:r>
            <a:r>
              <a:rPr dirty="0"/>
              <a:t> </a:t>
            </a:r>
            <a:r>
              <a:rPr dirty="0" err="1"/>
              <a:t>hibakezelése</a:t>
            </a:r>
            <a:r>
              <a:rPr dirty="0"/>
              <a:t> try-catch </a:t>
            </a:r>
            <a:r>
              <a:rPr dirty="0" err="1"/>
              <a:t>blokkokkal</a:t>
            </a:r>
            <a:r>
              <a:rPr dirty="0"/>
              <a:t>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5847FAB-8D07-493E-A35A-FFC9A71E1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27" y="3387283"/>
            <a:ext cx="5106192" cy="15272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280</Words>
  <Application>Microsoft Office PowerPoint</Application>
  <PresentationFormat>Diavetítés a képernyőre (4:3 oldalarány)</PresentationFormat>
  <Paragraphs>47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Amőba konzoljáték C#-ban</vt:lpstr>
      <vt:lpstr>Játéktér</vt:lpstr>
      <vt:lpstr>A projekt célja</vt:lpstr>
      <vt:lpstr>A program felépítése</vt:lpstr>
      <vt:lpstr>PowerPoint-bemutató</vt:lpstr>
      <vt:lpstr>Fő funkciók és működés</vt:lpstr>
      <vt:lpstr>Ellenőrzés alprogramok</vt:lpstr>
      <vt:lpstr>Felhasznált technológiák</vt:lpstr>
      <vt:lpstr>Nehézségek és megoldások</vt:lpstr>
      <vt:lpstr>Összegzés</vt:lpstr>
      <vt:lpstr>Köszönjük a figyelmet!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Amőba konzoljáték C#-ban</dc:title>
  <dc:subject/>
  <dc:creator/>
  <cp:keywords/>
  <dc:description>generated using python-pptx</dc:description>
  <cp:lastModifiedBy>Zsombor Szilágyi</cp:lastModifiedBy>
  <cp:revision>5</cp:revision>
  <dcterms:created xsi:type="dcterms:W3CDTF">2013-01-27T09:14:16Z</dcterms:created>
  <dcterms:modified xsi:type="dcterms:W3CDTF">2025-10-08T17:19:27Z</dcterms:modified>
  <cp:category/>
</cp:coreProperties>
</file>