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Bold" charset="1" panose="00000800000000000000"/>
      <p:regular r:id="rId10"/>
    </p:embeddedFont>
    <p:embeddedFont>
      <p:font typeface="Muli Bold Bold" charset="1" panose="00000900000000000000"/>
      <p:regular r:id="rId11"/>
    </p:embeddedFont>
    <p:embeddedFont>
      <p:font typeface="Muli Bold Italics" charset="1" panose="00000800000000000000"/>
      <p:regular r:id="rId12"/>
    </p:embeddedFont>
    <p:embeddedFont>
      <p:font typeface="Muli Bold Bold Italics" charset="1" panose="00000900000000000000"/>
      <p:regular r:id="rId13"/>
    </p:embeddedFont>
    <p:embeddedFont>
      <p:font typeface="Muli Regular" charset="1" panose="00000500000000000000"/>
      <p:regular r:id="rId14"/>
    </p:embeddedFont>
    <p:embeddedFont>
      <p:font typeface="Muli Regular Bold" charset="1" panose="00000700000000000000"/>
      <p:regular r:id="rId15"/>
    </p:embeddedFont>
    <p:embeddedFont>
      <p:font typeface="Muli Regular Italics" charset="1" panose="00000500000000000000"/>
      <p:regular r:id="rId16"/>
    </p:embeddedFont>
    <p:embeddedFont>
      <p:font typeface="Muli Regular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4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0.png" Type="http://schemas.openxmlformats.org/officeDocument/2006/relationships/image"/><Relationship Id="rId6" Target="../media/image24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51761">
            <a:off x="10912533" y="-4157532"/>
            <a:ext cx="10454404" cy="76222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-4939101" y="6712177"/>
            <a:ext cx="11422613" cy="83281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10" y="272605"/>
            <a:ext cx="1512190" cy="75609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985437" y="1458495"/>
            <a:ext cx="12317127" cy="7370011"/>
            <a:chOff x="0" y="0"/>
            <a:chExt cx="16422836" cy="98266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434175"/>
              <a:ext cx="16422836" cy="4392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320"/>
                </a:lnSpc>
              </a:pPr>
            </a:p>
            <a:p>
              <a:pPr algn="just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Muli Regular"/>
                </a:rPr>
                <a:t>represented by</a:t>
              </a:r>
            </a:p>
            <a:p>
              <a:pPr algn="just">
                <a:lnSpc>
                  <a:spcPts val="5320"/>
                </a:lnSpc>
              </a:pPr>
            </a:p>
            <a:p>
              <a:pPr algn="just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Muli Regular"/>
                </a:rPr>
                <a:t>521H0462 - Nguyễn Thạch Trường Lạc</a:t>
              </a:r>
            </a:p>
            <a:p>
              <a:pPr algn="just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Muli Regular"/>
                </a:rPr>
                <a:t>521H0458 - Trần Trọng Khoa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1450"/>
              <a:ext cx="16422836" cy="4705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2"/>
                </a:lnSpc>
              </a:pPr>
              <a:r>
                <a:rPr lang="en-US" sz="9002" spc="-297">
                  <a:solidFill>
                    <a:srgbClr val="000000"/>
                  </a:solidFill>
                  <a:latin typeface="Muli Regular"/>
                </a:rPr>
                <a:t>Mobile Phone Distribution Management Software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51761">
            <a:off x="10912533" y="-4157532"/>
            <a:ext cx="10454404" cy="76222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-4939101" y="6712177"/>
            <a:ext cx="11422613" cy="832812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985437" y="4106445"/>
            <a:ext cx="12317127" cy="120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2"/>
              </a:lnSpc>
            </a:pPr>
            <a:r>
              <a:rPr lang="en-US" sz="9002" spc="-297">
                <a:solidFill>
                  <a:srgbClr val="000000"/>
                </a:solidFill>
                <a:latin typeface="Muli Regular"/>
              </a:rPr>
              <a:t>Thanks for listening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9134475" y="1991873"/>
            <a:ext cx="8329614" cy="6303254"/>
            <a:chOff x="0" y="0"/>
            <a:chExt cx="11106152" cy="840433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053091"/>
              <a:ext cx="11106152" cy="6351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</a:p>
            <a:p>
              <a:pPr marL="453392" indent="-226696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Accountants shall be able to create Good Received when the distributor import goods.</a:t>
              </a:r>
            </a:p>
            <a:p>
              <a:pPr>
                <a:lnSpc>
                  <a:spcPts val="3150"/>
                </a:lnSpc>
              </a:pPr>
            </a:p>
            <a:p>
              <a:pPr marL="453392" indent="-226696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Reseller / Agents shall be able to place an order of items and choose a payment method, also see the status of their orders.</a:t>
              </a:r>
            </a:p>
            <a:p>
              <a:pPr>
                <a:lnSpc>
                  <a:spcPts val="3150"/>
                </a:lnSpc>
              </a:pPr>
            </a:p>
            <a:p>
              <a:pPr marL="453392" indent="-226696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Accountants shall be able to create Goods Delivery Note to deliver goods to agents, and update the status of orders.</a:t>
              </a:r>
            </a:p>
            <a:p>
              <a:pPr>
                <a:lnSpc>
                  <a:spcPts val="3150"/>
                </a:lnSpc>
              </a:pPr>
            </a:p>
            <a:p>
              <a:pPr algn="l" marL="453392" indent="-226696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Accountants shall be able to view incoming/outgoing stock report, best-selling products and revenue report monthly.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116"/>
              <a:ext cx="11106152" cy="1800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Muli Bold"/>
                </a:rPr>
                <a:t>A Mobile Phone Distributor needs a software to manage the flow of products to authorized reseller / agents with the following functions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528638"/>
            <a:ext cx="511677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"/>
              </a:rPr>
              <a:t>Project summary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99680" y="-1470403"/>
            <a:ext cx="14026196" cy="116289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447608" y="4034951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Muli Regular"/>
              </a:rPr>
              <a:t>Deployed functions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76890">
            <a:off x="-4899893" y="6122938"/>
            <a:ext cx="11422613" cy="832812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287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4" id="4"/>
          <p:cNvSpPr/>
          <p:nvPr/>
        </p:nvSpPr>
        <p:spPr>
          <a:xfrm rot="0">
            <a:off x="66294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7318675" y="3779829"/>
            <a:ext cx="1082132" cy="108213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82824" y="3779829"/>
            <a:ext cx="1082132" cy="108213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61707" y="2010712"/>
            <a:ext cx="589451" cy="436194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22301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2954526" y="3779829"/>
            <a:ext cx="1082132" cy="108213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811761" y="3908766"/>
            <a:ext cx="824257" cy="82425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531132" y="3992286"/>
            <a:ext cx="657218" cy="65721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3175455" y="4000758"/>
            <a:ext cx="640274" cy="640274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4618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Submit account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1807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username and password are created by organization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625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Verification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62507" y="6498015"/>
            <a:ext cx="4162987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create a query to database and check if the submitted account is existed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58725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Annoucement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58725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annouce to user whether the account is verified or not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29400" y="1000084"/>
            <a:ext cx="106299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 Bold"/>
              </a:rPr>
              <a:t>Sign in function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41041">
            <a:off x="-6521096" y="3918118"/>
            <a:ext cx="17614873" cy="174547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010882">
            <a:off x="10077669" y="-13183640"/>
            <a:ext cx="17614873" cy="1745473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66294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7318675" y="3779829"/>
            <a:ext cx="1082132" cy="108213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682824" y="3779829"/>
            <a:ext cx="1082132" cy="108213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122301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2954526" y="3779829"/>
            <a:ext cx="1082132" cy="108213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00958" y="3997963"/>
            <a:ext cx="645864" cy="64586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536809" y="4002950"/>
            <a:ext cx="645864" cy="64586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66983" y="4002950"/>
            <a:ext cx="657218" cy="65721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7062507" y="5684961"/>
            <a:ext cx="4162987" cy="78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Import products</a:t>
            </a:r>
          </a:p>
          <a:p>
            <a:pPr>
              <a:lnSpc>
                <a:spcPts val="315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62507" y="6498015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Import products into warehouse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18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Create new products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1807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Create product if it isn't existed in the warehouse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58725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Inventory control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58725" y="6498015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Review stock inventory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43300" y="1000084"/>
            <a:ext cx="137160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 Bold"/>
              </a:rPr>
              <a:t>Create Good Received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68479"/>
          <a:stretch>
            <a:fillRect/>
          </a:stretch>
        </p:blipFill>
        <p:spPr>
          <a:xfrm flipH="false" flipV="false" rot="0">
            <a:off x="-1482225" y="5493412"/>
            <a:ext cx="21239322" cy="489320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66294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318675" y="3779829"/>
            <a:ext cx="1082132" cy="108213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682824" y="3779829"/>
            <a:ext cx="1082132" cy="108213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22301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2954526" y="3779829"/>
            <a:ext cx="1082132" cy="108213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93925" y="3990930"/>
            <a:ext cx="659930" cy="65993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531132" y="3992286"/>
            <a:ext cx="657218" cy="6572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66983" y="3993642"/>
            <a:ext cx="657218" cy="65721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0625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List of orders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62507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Show all detail informations about order of all units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18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Authorized units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1807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all the authorized agents and reseller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58725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Export orders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58725" y="6498015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Confirm status of order as well as print out the bill.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43300" y="1000084"/>
            <a:ext cx="137160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 Bold"/>
              </a:rPr>
              <a:t>Create Good Delivery Note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82263" y="-1779210"/>
            <a:ext cx="12008614" cy="10502078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66294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318675" y="3779829"/>
            <a:ext cx="1082132" cy="108213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682824" y="3779829"/>
            <a:ext cx="1082132" cy="108213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22301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2954526" y="3779829"/>
            <a:ext cx="1082132" cy="108213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95281" y="3997273"/>
            <a:ext cx="657218" cy="6572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525454" y="4038651"/>
            <a:ext cx="668573" cy="66857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61305" y="3985918"/>
            <a:ext cx="668573" cy="66857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0625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Outgoing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62507" y="6498015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all the export orders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1807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Incoming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1807" y="6498015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all the import orders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58725" y="5684961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Best Selling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58725" y="6498015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the top selling product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43300" y="1000084"/>
            <a:ext cx="137160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 Bold"/>
              </a:rPr>
              <a:t>Cyclical Statistics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4001" y="-3506717"/>
            <a:ext cx="12008614" cy="10502078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2641028" y="3263502"/>
            <a:ext cx="4870238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3295152" y="3910146"/>
            <a:ext cx="1082132" cy="108213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9664001" y="3263502"/>
            <a:ext cx="4892947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0252173" y="3910146"/>
            <a:ext cx="1082132" cy="108213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43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516081" y="4136062"/>
            <a:ext cx="640274" cy="64027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473102" y="4136062"/>
            <a:ext cx="640274" cy="64027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074135" y="5815278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Revenue monthly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74135" y="6628332"/>
            <a:ext cx="416298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profit by month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56373" y="5815278"/>
            <a:ext cx="4162987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>
                <a:solidFill>
                  <a:srgbClr val="000000"/>
                </a:solidFill>
                <a:latin typeface="Muli Bold"/>
              </a:rPr>
              <a:t>Chart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56373" y="6628332"/>
            <a:ext cx="416298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Muli Regular"/>
              </a:rPr>
              <a:t>Display the chart of profit earn by month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43300" y="1000084"/>
            <a:ext cx="137160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uli Regular Bold"/>
              </a:rPr>
              <a:t>Cyclical Statistics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19415" y="2157380"/>
            <a:ext cx="137160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 Bold"/>
              </a:rPr>
              <a:t>cont.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5818" y="3287954"/>
            <a:ext cx="11384238" cy="9252281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3287954"/>
          <a:ext cx="16230600" cy="5526247"/>
        </p:xfrm>
        <a:graphic>
          <a:graphicData uri="http://schemas.openxmlformats.org/drawingml/2006/table">
            <a:tbl>
              <a:tblPr/>
              <a:tblGrid>
                <a:gridCol w="2337233"/>
                <a:gridCol w="3814174"/>
                <a:gridCol w="3518786"/>
                <a:gridCol w="2814399"/>
                <a:gridCol w="3746008"/>
              </a:tblGrid>
              <a:tr h="27306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Bold Bold Italics"/>
                        </a:rPr>
                        <a:t>Knowledge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Regular Bold Italics"/>
                        </a:rPr>
                        <a:t>Design and development of applications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Regular Bold Italics"/>
                        </a:rPr>
                        <a:t>Technical skills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Regular Bold Italics"/>
                        </a:rPr>
                        <a:t>Database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Regular Bold Italics"/>
                        </a:rPr>
                        <a:t>Project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5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uli Bold"/>
                        </a:rPr>
                        <a:t>Process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Muli Regular"/>
                        </a:rPr>
                        <a:t>Throughout the project, I acquired skills in designing and developing applications that facilitate the management of business processes. The processes may range from order and inventory management, sales tracking, and report generation.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Muli Regular"/>
                        </a:rPr>
                        <a:t>When developing the application, I learned how to use programming languages, software development tools, and frameworks to build functional, efficient, and user-friendly applications.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Muli Regular"/>
                        </a:rPr>
                        <a:t>I learned how to create and manage databases and work with SQL for storing, querying and managing data effectively.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Muli Regular"/>
                        </a:rPr>
                        <a:t>Developing an application requires project management skills. I learned how to schedule project phases, create work plans, allocate resources, and work collaboratively with other team members.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611749" y="1028700"/>
            <a:ext cx="1064755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uli Regular Bold"/>
              </a:rPr>
              <a:t>The insights I have gained from completing my final project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02422" y="0"/>
            <a:ext cx="5185578" cy="94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DAFia_nqo3c</dc:identifier>
  <dcterms:modified xsi:type="dcterms:W3CDTF">2011-08-01T06:04:30Z</dcterms:modified>
  <cp:revision>1</cp:revision>
  <dc:title>Software for Mobile Phone Distributor</dc:title>
</cp:coreProperties>
</file>