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7" r:id="rId2"/>
    <p:sldId id="258" r:id="rId3"/>
    <p:sldId id="267" r:id="rId4"/>
    <p:sldId id="261" r:id="rId5"/>
    <p:sldId id="262" r:id="rId6"/>
    <p:sldId id="260" r:id="rId7"/>
    <p:sldId id="274" r:id="rId8"/>
    <p:sldId id="271" r:id="rId9"/>
    <p:sldId id="259" r:id="rId10"/>
    <p:sldId id="276" r:id="rId11"/>
    <p:sldId id="273" r:id="rId12"/>
    <p:sldId id="275" r:id="rId13"/>
    <p:sldId id="268" r:id="rId14"/>
    <p:sldId id="263" r:id="rId15"/>
    <p:sldId id="270" r:id="rId16"/>
    <p:sldId id="272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240" userDrawn="1">
          <p15:clr>
            <a:srgbClr val="A4A3A4"/>
          </p15:clr>
        </p15:guide>
        <p15:guide id="6" orient="horz" pos="144" userDrawn="1">
          <p15:clr>
            <a:srgbClr val="A4A3A4"/>
          </p15:clr>
        </p15:guide>
        <p15:guide id="7" orient="horz" pos="4104" userDrawn="1">
          <p15:clr>
            <a:srgbClr val="A4A3A4"/>
          </p15:clr>
        </p15:guide>
        <p15:guide id="8" pos="7440" userDrawn="1">
          <p15:clr>
            <a:srgbClr val="A4A3A4"/>
          </p15:clr>
        </p15:guide>
        <p15:guide id="13" orient="horz" pos="1512" userDrawn="1">
          <p15:clr>
            <a:srgbClr val="A4A3A4"/>
          </p15:clr>
        </p15:guide>
        <p15:guide id="17" orient="horz" pos="2376" userDrawn="1">
          <p15:clr>
            <a:srgbClr val="A4A3A4"/>
          </p15:clr>
        </p15:guide>
        <p15:guide id="18" pos="4824" userDrawn="1">
          <p15:clr>
            <a:srgbClr val="A4A3A4"/>
          </p15:clr>
        </p15:guide>
        <p15:guide id="20" pos="2016" userDrawn="1">
          <p15:clr>
            <a:srgbClr val="A4A3A4"/>
          </p15:clr>
        </p15:guide>
        <p15:guide id="21" orient="horz" pos="1680" userDrawn="1">
          <p15:clr>
            <a:srgbClr val="A4A3A4"/>
          </p15:clr>
        </p15:guide>
        <p15:guide id="22" orient="horz" pos="1008" userDrawn="1">
          <p15:clr>
            <a:srgbClr val="A4A3A4"/>
          </p15:clr>
        </p15:guide>
        <p15:guide id="23" pos="408" userDrawn="1">
          <p15:clr>
            <a:srgbClr val="A4A3A4"/>
          </p15:clr>
        </p15:guide>
        <p15:guide id="24" orient="horz" pos="792" userDrawn="1">
          <p15:clr>
            <a:srgbClr val="A4A3A4"/>
          </p15:clr>
        </p15:guide>
        <p15:guide id="25" orient="horz" pos="2760" userDrawn="1">
          <p15:clr>
            <a:srgbClr val="A4A3A4"/>
          </p15:clr>
        </p15:guide>
        <p15:guide id="26" orient="horz" pos="3024" userDrawn="1">
          <p15:clr>
            <a:srgbClr val="A4A3A4"/>
          </p15:clr>
        </p15:guide>
        <p15:guide id="27" pos="3840" userDrawn="1">
          <p15:clr>
            <a:srgbClr val="A4A3A4"/>
          </p15:clr>
        </p15:guide>
        <p15:guide id="28" orient="horz" pos="22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5A6B"/>
    <a:srgbClr val="861414"/>
    <a:srgbClr val="30353F"/>
    <a:srgbClr val="2181B1"/>
    <a:srgbClr val="8FA0A3"/>
    <a:srgbClr val="667181"/>
    <a:srgbClr val="43CDD9"/>
    <a:srgbClr val="DBDBDB"/>
    <a:srgbClr val="BABABA"/>
    <a:srgbClr val="AFBB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FEE395-3CFE-4E0D-B3D4-4AFF5BE4F278}" v="1" dt="2024-08-16T02:21:22.057"/>
    <p1510:client id="{B6CFB935-B4CB-4697-977E-9D27310E1B05}" v="152" dt="2024-08-15T06:40:48.3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111" d="100"/>
          <a:sy n="111" d="100"/>
        </p:scale>
        <p:origin x="594" y="96"/>
      </p:cViewPr>
      <p:guideLst>
        <p:guide pos="240"/>
        <p:guide orient="horz" pos="144"/>
        <p:guide orient="horz" pos="4104"/>
        <p:guide pos="7440"/>
        <p:guide orient="horz" pos="1512"/>
        <p:guide orient="horz" pos="2376"/>
        <p:guide pos="4824"/>
        <p:guide pos="2016"/>
        <p:guide orient="horz" pos="1680"/>
        <p:guide orient="horz" pos="1008"/>
        <p:guide pos="408"/>
        <p:guide orient="horz" pos="792"/>
        <p:guide orient="horz" pos="2760"/>
        <p:guide orient="horz" pos="3024"/>
        <p:guide pos="3840"/>
        <p:guide orient="horz" pos="22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berly Her" userId="7760d44b10246325" providerId="LiveId" clId="{B6CFB935-B4CB-4697-977E-9D27310E1B05}"/>
    <pc:docChg chg="undo redo custSel addSld delSld modSld sldOrd">
      <pc:chgData name="Kimberly Her" userId="7760d44b10246325" providerId="LiveId" clId="{B6CFB935-B4CB-4697-977E-9D27310E1B05}" dt="2024-08-15T06:41:39.534" v="5081" actId="20577"/>
      <pc:docMkLst>
        <pc:docMk/>
      </pc:docMkLst>
      <pc:sldChg chg="addSp modSp mod">
        <pc:chgData name="Kimberly Her" userId="7760d44b10246325" providerId="LiveId" clId="{B6CFB935-B4CB-4697-977E-9D27310E1B05}" dt="2024-08-15T06:36:14.798" v="5067" actId="1076"/>
        <pc:sldMkLst>
          <pc:docMk/>
          <pc:sldMk cId="735082890" sldId="257"/>
        </pc:sldMkLst>
        <pc:spChg chg="mod">
          <ac:chgData name="Kimberly Her" userId="7760d44b10246325" providerId="LiveId" clId="{B6CFB935-B4CB-4697-977E-9D27310E1B05}" dt="2024-08-15T01:23:54.668" v="3189" actId="164"/>
          <ac:spMkLst>
            <pc:docMk/>
            <pc:sldMk cId="735082890" sldId="257"/>
            <ac:spMk id="2" creationId="{00000000-0000-0000-0000-000000000000}"/>
          </ac:spMkLst>
        </pc:spChg>
        <pc:spChg chg="mod">
          <ac:chgData name="Kimberly Her" userId="7760d44b10246325" providerId="LiveId" clId="{B6CFB935-B4CB-4697-977E-9D27310E1B05}" dt="2024-08-15T01:24:09.457" v="3190" actId="1076"/>
          <ac:spMkLst>
            <pc:docMk/>
            <pc:sldMk cId="735082890" sldId="257"/>
            <ac:spMk id="7" creationId="{00000000-0000-0000-0000-000000000000}"/>
          </ac:spMkLst>
        </pc:spChg>
        <pc:spChg chg="mod">
          <ac:chgData name="Kimberly Her" userId="7760d44b10246325" providerId="LiveId" clId="{B6CFB935-B4CB-4697-977E-9D27310E1B05}" dt="2024-08-15T01:23:54.668" v="3189" actId="164"/>
          <ac:spMkLst>
            <pc:docMk/>
            <pc:sldMk cId="735082890" sldId="257"/>
            <ac:spMk id="10" creationId="{00000000-0000-0000-0000-000000000000}"/>
          </ac:spMkLst>
        </pc:spChg>
        <pc:spChg chg="mod">
          <ac:chgData name="Kimberly Her" userId="7760d44b10246325" providerId="LiveId" clId="{B6CFB935-B4CB-4697-977E-9D27310E1B05}" dt="2024-08-15T01:23:54.668" v="3189" actId="164"/>
          <ac:spMkLst>
            <pc:docMk/>
            <pc:sldMk cId="735082890" sldId="257"/>
            <ac:spMk id="11" creationId="{00000000-0000-0000-0000-000000000000}"/>
          </ac:spMkLst>
        </pc:spChg>
        <pc:spChg chg="mod">
          <ac:chgData name="Kimberly Her" userId="7760d44b10246325" providerId="LiveId" clId="{B6CFB935-B4CB-4697-977E-9D27310E1B05}" dt="2024-08-15T06:36:14.798" v="5067" actId="1076"/>
          <ac:spMkLst>
            <pc:docMk/>
            <pc:sldMk cId="735082890" sldId="257"/>
            <ac:spMk id="21" creationId="{00000000-0000-0000-0000-000000000000}"/>
          </ac:spMkLst>
        </pc:spChg>
        <pc:grpChg chg="add mod">
          <ac:chgData name="Kimberly Her" userId="7760d44b10246325" providerId="LiveId" clId="{B6CFB935-B4CB-4697-977E-9D27310E1B05}" dt="2024-08-15T01:24:09.457" v="3190" actId="1076"/>
          <ac:grpSpMkLst>
            <pc:docMk/>
            <pc:sldMk cId="735082890" sldId="257"/>
            <ac:grpSpMk id="4" creationId="{DEC69762-DD9C-7153-655C-AAD1B25C30FD}"/>
          </ac:grpSpMkLst>
        </pc:grpChg>
      </pc:sldChg>
      <pc:sldChg chg="addSp delSp modSp mod">
        <pc:chgData name="Kimberly Her" userId="7760d44b10246325" providerId="LiveId" clId="{B6CFB935-B4CB-4697-977E-9D27310E1B05}" dt="2024-08-15T01:18:14.578" v="3093" actId="1076"/>
        <pc:sldMkLst>
          <pc:docMk/>
          <pc:sldMk cId="3041316037" sldId="258"/>
        </pc:sldMkLst>
        <pc:spChg chg="del mod">
          <ac:chgData name="Kimberly Her" userId="7760d44b10246325" providerId="LiveId" clId="{B6CFB935-B4CB-4697-977E-9D27310E1B05}" dt="2024-08-15T01:15:58.572" v="3053" actId="21"/>
          <ac:spMkLst>
            <pc:docMk/>
            <pc:sldMk cId="3041316037" sldId="258"/>
            <ac:spMk id="3" creationId="{8088A3F9-8814-41F6-4EA5-5A7E61CA7DA3}"/>
          </ac:spMkLst>
        </pc:spChg>
        <pc:spChg chg="add mod">
          <ac:chgData name="Kimberly Her" userId="7760d44b10246325" providerId="LiveId" clId="{B6CFB935-B4CB-4697-977E-9D27310E1B05}" dt="2024-08-15T01:16:42.798" v="3089" actId="1076"/>
          <ac:spMkLst>
            <pc:docMk/>
            <pc:sldMk cId="3041316037" sldId="258"/>
            <ac:spMk id="4" creationId="{E8FD8BC2-CF88-707A-4AA9-E769DBE71284}"/>
          </ac:spMkLst>
        </pc:spChg>
        <pc:spChg chg="add mod">
          <ac:chgData name="Kimberly Her" userId="7760d44b10246325" providerId="LiveId" clId="{B6CFB935-B4CB-4697-977E-9D27310E1B05}" dt="2024-08-15T01:18:14.578" v="3093" actId="1076"/>
          <ac:spMkLst>
            <pc:docMk/>
            <pc:sldMk cId="3041316037" sldId="258"/>
            <ac:spMk id="5" creationId="{CE95FFD2-08B5-F8C1-718C-F9D68E1857DD}"/>
          </ac:spMkLst>
        </pc:spChg>
        <pc:spChg chg="mod">
          <ac:chgData name="Kimberly Her" userId="7760d44b10246325" providerId="LiveId" clId="{B6CFB935-B4CB-4697-977E-9D27310E1B05}" dt="2024-08-15T01:16:40.510" v="3088" actId="1076"/>
          <ac:spMkLst>
            <pc:docMk/>
            <pc:sldMk cId="3041316037" sldId="258"/>
            <ac:spMk id="155" creationId="{00000000-0000-0000-0000-000000000000}"/>
          </ac:spMkLst>
        </pc:spChg>
      </pc:sldChg>
      <pc:sldChg chg="addSp delSp modSp mod ord">
        <pc:chgData name="Kimberly Her" userId="7760d44b10246325" providerId="LiveId" clId="{B6CFB935-B4CB-4697-977E-9D27310E1B05}" dt="2024-08-15T03:07:58.185" v="4474" actId="20577"/>
        <pc:sldMkLst>
          <pc:docMk/>
          <pc:sldMk cId="3293348916" sldId="259"/>
        </pc:sldMkLst>
        <pc:spChg chg="add mod ord">
          <ac:chgData name="Kimberly Her" userId="7760d44b10246325" providerId="LiveId" clId="{B6CFB935-B4CB-4697-977E-9D27310E1B05}" dt="2024-08-14T23:23:39.012" v="1798" actId="14100"/>
          <ac:spMkLst>
            <pc:docMk/>
            <pc:sldMk cId="3293348916" sldId="259"/>
            <ac:spMk id="3" creationId="{96C352E7-7818-F426-8C9E-39DB10F38174}"/>
          </ac:spMkLst>
        </pc:spChg>
        <pc:spChg chg="add mod">
          <ac:chgData name="Kimberly Her" userId="7760d44b10246325" providerId="LiveId" clId="{B6CFB935-B4CB-4697-977E-9D27310E1B05}" dt="2024-08-15T00:09:03.292" v="2249" actId="113"/>
          <ac:spMkLst>
            <pc:docMk/>
            <pc:sldMk cId="3293348916" sldId="259"/>
            <ac:spMk id="5" creationId="{1C6CF521-6721-9A4D-91C8-B9C492BC87EA}"/>
          </ac:spMkLst>
        </pc:spChg>
        <pc:spChg chg="add mod">
          <ac:chgData name="Kimberly Her" userId="7760d44b10246325" providerId="LiveId" clId="{B6CFB935-B4CB-4697-977E-9D27310E1B05}" dt="2024-08-14T23:26:19.051" v="1872" actId="571"/>
          <ac:spMkLst>
            <pc:docMk/>
            <pc:sldMk cId="3293348916" sldId="259"/>
            <ac:spMk id="6" creationId="{AA059C07-26AC-0DE6-1280-BBC213DBA09A}"/>
          </ac:spMkLst>
        </pc:spChg>
        <pc:spChg chg="del mod">
          <ac:chgData name="Kimberly Her" userId="7760d44b10246325" providerId="LiveId" clId="{B6CFB935-B4CB-4697-977E-9D27310E1B05}" dt="2024-08-14T17:32:05.947" v="832" actId="478"/>
          <ac:spMkLst>
            <pc:docMk/>
            <pc:sldMk cId="3293348916" sldId="259"/>
            <ac:spMk id="15" creationId="{3A67D0D7-8BDC-73C9-AD2B-10FA9741B156}"/>
          </ac:spMkLst>
        </pc:spChg>
        <pc:spChg chg="mod">
          <ac:chgData name="Kimberly Her" userId="7760d44b10246325" providerId="LiveId" clId="{B6CFB935-B4CB-4697-977E-9D27310E1B05}" dt="2024-08-15T03:07:58.185" v="4474" actId="20577"/>
          <ac:spMkLst>
            <pc:docMk/>
            <pc:sldMk cId="3293348916" sldId="259"/>
            <ac:spMk id="42" creationId="{00000000-0000-0000-0000-000000000000}"/>
          </ac:spMkLst>
        </pc:spChg>
        <pc:picChg chg="add mod ord">
          <ac:chgData name="Kimberly Her" userId="7760d44b10246325" providerId="LiveId" clId="{B6CFB935-B4CB-4697-977E-9D27310E1B05}" dt="2024-08-15T00:34:06.916" v="2486" actId="14100"/>
          <ac:picMkLst>
            <pc:docMk/>
            <pc:sldMk cId="3293348916" sldId="259"/>
            <ac:picMk id="4" creationId="{3D826453-648B-F766-2F56-BEC2A299B990}"/>
          </ac:picMkLst>
        </pc:picChg>
        <pc:picChg chg="del mod">
          <ac:chgData name="Kimberly Her" userId="7760d44b10246325" providerId="LiveId" clId="{B6CFB935-B4CB-4697-977E-9D27310E1B05}" dt="2024-08-14T17:31:20.277" v="825" actId="478"/>
          <ac:picMkLst>
            <pc:docMk/>
            <pc:sldMk cId="3293348916" sldId="259"/>
            <ac:picMk id="10" creationId="{87DF4F41-A634-BDD6-3C96-69FE77153E37}"/>
          </ac:picMkLst>
        </pc:picChg>
      </pc:sldChg>
      <pc:sldChg chg="addSp delSp modSp mod ord">
        <pc:chgData name="Kimberly Her" userId="7760d44b10246325" providerId="LiveId" clId="{B6CFB935-B4CB-4697-977E-9D27310E1B05}" dt="2024-08-15T06:41:39.534" v="5081" actId="20577"/>
        <pc:sldMkLst>
          <pc:docMk/>
          <pc:sldMk cId="1676837893" sldId="260"/>
        </pc:sldMkLst>
        <pc:spChg chg="add del">
          <ac:chgData name="Kimberly Her" userId="7760d44b10246325" providerId="LiveId" clId="{B6CFB935-B4CB-4697-977E-9D27310E1B05}" dt="2024-08-14T23:43:51.622" v="2065" actId="478"/>
          <ac:spMkLst>
            <pc:docMk/>
            <pc:sldMk cId="1676837893" sldId="260"/>
            <ac:spMk id="2" creationId="{1A64BF70-8FF1-332C-A309-8D3C50CB72F6}"/>
          </ac:spMkLst>
        </pc:spChg>
        <pc:spChg chg="mod">
          <ac:chgData name="Kimberly Her" userId="7760d44b10246325" providerId="LiveId" clId="{B6CFB935-B4CB-4697-977E-9D27310E1B05}" dt="2024-08-15T06:41:39.534" v="5081" actId="20577"/>
          <ac:spMkLst>
            <pc:docMk/>
            <pc:sldMk cId="1676837893" sldId="260"/>
            <ac:spMk id="16" creationId="{00000000-0000-0000-0000-000000000000}"/>
          </ac:spMkLst>
        </pc:spChg>
        <pc:spChg chg="mod">
          <ac:chgData name="Kimberly Her" userId="7760d44b10246325" providerId="LiveId" clId="{B6CFB935-B4CB-4697-977E-9D27310E1B05}" dt="2024-08-15T05:44:48.422" v="4759" actId="20577"/>
          <ac:spMkLst>
            <pc:docMk/>
            <pc:sldMk cId="1676837893" sldId="260"/>
            <ac:spMk id="35" creationId="{0D497812-EAA0-46B1-8255-6A78E8C11B36}"/>
          </ac:spMkLst>
        </pc:spChg>
        <pc:spChg chg="mod">
          <ac:chgData name="Kimberly Her" userId="7760d44b10246325" providerId="LiveId" clId="{B6CFB935-B4CB-4697-977E-9D27310E1B05}" dt="2024-08-15T05:58:53.111" v="4885" actId="20577"/>
          <ac:spMkLst>
            <pc:docMk/>
            <pc:sldMk cId="1676837893" sldId="260"/>
            <ac:spMk id="57" creationId="{2FAB1F91-26F4-866D-5CC8-5458DE1BB022}"/>
          </ac:spMkLst>
        </pc:spChg>
        <pc:grpChg chg="mod ord">
          <ac:chgData name="Kimberly Her" userId="7760d44b10246325" providerId="LiveId" clId="{B6CFB935-B4CB-4697-977E-9D27310E1B05}" dt="2024-08-15T06:39:20.894" v="5070" actId="14100"/>
          <ac:grpSpMkLst>
            <pc:docMk/>
            <pc:sldMk cId="1676837893" sldId="260"/>
            <ac:grpSpMk id="34" creationId="{C1F52C5E-476B-4EE6-793F-8FE4EC1E9761}"/>
          </ac:grpSpMkLst>
        </pc:grpChg>
        <pc:graphicFrameChg chg="mod">
          <ac:chgData name="Kimberly Her" userId="7760d44b10246325" providerId="LiveId" clId="{B6CFB935-B4CB-4697-977E-9D27310E1B05}" dt="2024-08-15T06:40:48.308" v="5078" actId="20577"/>
          <ac:graphicFrameMkLst>
            <pc:docMk/>
            <pc:sldMk cId="1676837893" sldId="260"/>
            <ac:graphicFrameMk id="44" creationId="{C3EF4B8B-935A-342C-AB9F-5C17BA748962}"/>
          </ac:graphicFrameMkLst>
        </pc:graphicFrameChg>
        <pc:picChg chg="add del mod">
          <ac:chgData name="Kimberly Her" userId="7760d44b10246325" providerId="LiveId" clId="{B6CFB935-B4CB-4697-977E-9D27310E1B05}" dt="2024-08-14T23:44:23.592" v="2071" actId="478"/>
          <ac:picMkLst>
            <pc:docMk/>
            <pc:sldMk cId="1676837893" sldId="260"/>
            <ac:picMk id="5" creationId="{1EC53190-05FF-A056-5FD1-23AE686D5E72}"/>
          </ac:picMkLst>
        </pc:picChg>
      </pc:sldChg>
      <pc:sldChg chg="modSp mod">
        <pc:chgData name="Kimberly Her" userId="7760d44b10246325" providerId="LiveId" clId="{B6CFB935-B4CB-4697-977E-9D27310E1B05}" dt="2024-08-15T05:48:28.632" v="4813" actId="1076"/>
        <pc:sldMkLst>
          <pc:docMk/>
          <pc:sldMk cId="1519777200" sldId="261"/>
        </pc:sldMkLst>
        <pc:spChg chg="mod">
          <ac:chgData name="Kimberly Her" userId="7760d44b10246325" providerId="LiveId" clId="{B6CFB935-B4CB-4697-977E-9D27310E1B05}" dt="2024-08-15T03:07:27.603" v="4470" actId="20577"/>
          <ac:spMkLst>
            <pc:docMk/>
            <pc:sldMk cId="1519777200" sldId="261"/>
            <ac:spMk id="21" creationId="{00000000-0000-0000-0000-000000000000}"/>
          </ac:spMkLst>
        </pc:spChg>
        <pc:spChg chg="mod">
          <ac:chgData name="Kimberly Her" userId="7760d44b10246325" providerId="LiveId" clId="{B6CFB935-B4CB-4697-977E-9D27310E1B05}" dt="2024-08-15T05:48:22.737" v="4812" actId="1076"/>
          <ac:spMkLst>
            <pc:docMk/>
            <pc:sldMk cId="1519777200" sldId="261"/>
            <ac:spMk id="41" creationId="{00000000-0000-0000-0000-000000000000}"/>
          </ac:spMkLst>
        </pc:spChg>
        <pc:spChg chg="mod">
          <ac:chgData name="Kimberly Her" userId="7760d44b10246325" providerId="LiveId" clId="{B6CFB935-B4CB-4697-977E-9D27310E1B05}" dt="2024-08-15T05:47:30.961" v="4775" actId="20577"/>
          <ac:spMkLst>
            <pc:docMk/>
            <pc:sldMk cId="1519777200" sldId="261"/>
            <ac:spMk id="83" creationId="{DCD843C5-0DBD-4721-ACAD-288CC256EF82}"/>
          </ac:spMkLst>
        </pc:spChg>
        <pc:spChg chg="mod">
          <ac:chgData name="Kimberly Her" userId="7760d44b10246325" providerId="LiveId" clId="{B6CFB935-B4CB-4697-977E-9D27310E1B05}" dt="2024-08-15T05:48:15.121" v="4811" actId="14100"/>
          <ac:spMkLst>
            <pc:docMk/>
            <pc:sldMk cId="1519777200" sldId="261"/>
            <ac:spMk id="150" creationId="{00000000-0000-0000-0000-000000000000}"/>
          </ac:spMkLst>
        </pc:spChg>
        <pc:grpChg chg="mod">
          <ac:chgData name="Kimberly Her" userId="7760d44b10246325" providerId="LiveId" clId="{B6CFB935-B4CB-4697-977E-9D27310E1B05}" dt="2024-08-15T05:48:28.632" v="4813" actId="1076"/>
          <ac:grpSpMkLst>
            <pc:docMk/>
            <pc:sldMk cId="1519777200" sldId="261"/>
            <ac:grpSpMk id="9" creationId="{20780BD9-2C29-0468-4CFC-E24DA56628AB}"/>
          </ac:grpSpMkLst>
        </pc:grpChg>
      </pc:sldChg>
      <pc:sldChg chg="addSp delSp modSp mod ord">
        <pc:chgData name="Kimberly Her" userId="7760d44b10246325" providerId="LiveId" clId="{B6CFB935-B4CB-4697-977E-9D27310E1B05}" dt="2024-08-15T06:41:34.466" v="5079" actId="20577"/>
        <pc:sldMkLst>
          <pc:docMk/>
          <pc:sldMk cId="198162277" sldId="262"/>
        </pc:sldMkLst>
        <pc:spChg chg="add del mod">
          <ac:chgData name="Kimberly Her" userId="7760d44b10246325" providerId="LiveId" clId="{B6CFB935-B4CB-4697-977E-9D27310E1B05}" dt="2024-08-14T23:31:50.623" v="1906" actId="478"/>
          <ac:spMkLst>
            <pc:docMk/>
            <pc:sldMk cId="198162277" sldId="262"/>
            <ac:spMk id="3" creationId="{87C6829F-E3C4-5D44-BCCC-27EFD8235E7D}"/>
          </ac:spMkLst>
        </pc:spChg>
        <pc:spChg chg="add mod ord topLvl">
          <ac:chgData name="Kimberly Her" userId="7760d44b10246325" providerId="LiveId" clId="{B6CFB935-B4CB-4697-977E-9D27310E1B05}" dt="2024-08-15T06:13:56.463" v="4917" actId="164"/>
          <ac:spMkLst>
            <pc:docMk/>
            <pc:sldMk cId="198162277" sldId="262"/>
            <ac:spMk id="3" creationId="{F1DC9E0F-0745-4819-76FD-8DDDE5D1D61E}"/>
          </ac:spMkLst>
        </pc:spChg>
        <pc:spChg chg="add del mod ord">
          <ac:chgData name="Kimberly Her" userId="7760d44b10246325" providerId="LiveId" clId="{B6CFB935-B4CB-4697-977E-9D27310E1B05}" dt="2024-08-15T06:13:43.134" v="4913" actId="164"/>
          <ac:spMkLst>
            <pc:docMk/>
            <pc:sldMk cId="198162277" sldId="262"/>
            <ac:spMk id="4" creationId="{4FA83B0B-B05C-168A-F784-333A15688C6B}"/>
          </ac:spMkLst>
        </pc:spChg>
        <pc:spChg chg="add del mod">
          <ac:chgData name="Kimberly Her" userId="7760d44b10246325" providerId="LiveId" clId="{B6CFB935-B4CB-4697-977E-9D27310E1B05}" dt="2024-08-14T23:31:49.139" v="1905" actId="478"/>
          <ac:spMkLst>
            <pc:docMk/>
            <pc:sldMk cId="198162277" sldId="262"/>
            <ac:spMk id="4" creationId="{67A48AE7-7E4E-D594-8E91-967AE1B0055B}"/>
          </ac:spMkLst>
        </pc:spChg>
        <pc:spChg chg="del mod">
          <ac:chgData name="Kimberly Her" userId="7760d44b10246325" providerId="LiveId" clId="{B6CFB935-B4CB-4697-977E-9D27310E1B05}" dt="2024-08-14T23:30:33.513" v="1882" actId="478"/>
          <ac:spMkLst>
            <pc:docMk/>
            <pc:sldMk cId="198162277" sldId="262"/>
            <ac:spMk id="5" creationId="{EDCCAF21-AD59-895F-51E2-E929E374D51B}"/>
          </ac:spMkLst>
        </pc:spChg>
        <pc:spChg chg="add mod ord topLvl">
          <ac:chgData name="Kimberly Her" userId="7760d44b10246325" providerId="LiveId" clId="{B6CFB935-B4CB-4697-977E-9D27310E1B05}" dt="2024-08-15T06:13:56.463" v="4917" actId="164"/>
          <ac:spMkLst>
            <pc:docMk/>
            <pc:sldMk cId="198162277" sldId="262"/>
            <ac:spMk id="5" creationId="{F5A6D0BB-8063-AA99-AA63-F44D62CB8C70}"/>
          </ac:spMkLst>
        </pc:spChg>
        <pc:spChg chg="del mod">
          <ac:chgData name="Kimberly Her" userId="7760d44b10246325" providerId="LiveId" clId="{B6CFB935-B4CB-4697-977E-9D27310E1B05}" dt="2024-08-14T23:30:42.579" v="1884" actId="478"/>
          <ac:spMkLst>
            <pc:docMk/>
            <pc:sldMk cId="198162277" sldId="262"/>
            <ac:spMk id="6" creationId="{343E9C69-36F1-876C-388C-BFED52E4AE10}"/>
          </ac:spMkLst>
        </pc:spChg>
        <pc:spChg chg="add mod">
          <ac:chgData name="Kimberly Her" userId="7760d44b10246325" providerId="LiveId" clId="{B6CFB935-B4CB-4697-977E-9D27310E1B05}" dt="2024-08-14T23:31:19.224" v="1895"/>
          <ac:spMkLst>
            <pc:docMk/>
            <pc:sldMk cId="198162277" sldId="262"/>
            <ac:spMk id="8" creationId="{CFD5F698-6A2D-642F-07DB-0FB228EF9CD7}"/>
          </ac:spMkLst>
        </pc:spChg>
        <pc:spChg chg="del">
          <ac:chgData name="Kimberly Her" userId="7760d44b10246325" providerId="LiveId" clId="{B6CFB935-B4CB-4697-977E-9D27310E1B05}" dt="2024-08-13T18:22:06.920" v="663" actId="478"/>
          <ac:spMkLst>
            <pc:docMk/>
            <pc:sldMk cId="198162277" sldId="262"/>
            <ac:spMk id="9" creationId="{1BDDBE8C-43EB-15B3-FEE0-15A72A74030D}"/>
          </ac:spMkLst>
        </pc:spChg>
        <pc:spChg chg="mod">
          <ac:chgData name="Kimberly Her" userId="7760d44b10246325" providerId="LiveId" clId="{B6CFB935-B4CB-4697-977E-9D27310E1B05}" dt="2024-08-15T06:12:07.089" v="4895" actId="571"/>
          <ac:spMkLst>
            <pc:docMk/>
            <pc:sldMk cId="198162277" sldId="262"/>
            <ac:spMk id="9" creationId="{22CAA415-FC69-B375-5E4D-AC197ED76E16}"/>
          </ac:spMkLst>
        </pc:spChg>
        <pc:spChg chg="add del mod">
          <ac:chgData name="Kimberly Her" userId="7760d44b10246325" providerId="LiveId" clId="{B6CFB935-B4CB-4697-977E-9D27310E1B05}" dt="2024-08-14T23:31:46.265" v="1904" actId="478"/>
          <ac:spMkLst>
            <pc:docMk/>
            <pc:sldMk cId="198162277" sldId="262"/>
            <ac:spMk id="9" creationId="{AC4A96BF-7F18-19D5-80C2-7ACE0408CAA2}"/>
          </ac:spMkLst>
        </pc:spChg>
        <pc:spChg chg="add mod ord">
          <ac:chgData name="Kimberly Her" userId="7760d44b10246325" providerId="LiveId" clId="{B6CFB935-B4CB-4697-977E-9D27310E1B05}" dt="2024-08-15T06:14:36.392" v="4926" actId="403"/>
          <ac:spMkLst>
            <pc:docMk/>
            <pc:sldMk cId="198162277" sldId="262"/>
            <ac:spMk id="10" creationId="{91B9216B-A44A-D308-55AA-E0C4D26E109F}"/>
          </ac:spMkLst>
        </pc:spChg>
        <pc:spChg chg="add mod">
          <ac:chgData name="Kimberly Her" userId="7760d44b10246325" providerId="LiveId" clId="{B6CFB935-B4CB-4697-977E-9D27310E1B05}" dt="2024-08-15T06:14:46.646" v="4929" actId="403"/>
          <ac:spMkLst>
            <pc:docMk/>
            <pc:sldMk cId="198162277" sldId="262"/>
            <ac:spMk id="11" creationId="{C0B4DEDA-B6C1-D0C6-8D5C-515285347F1F}"/>
          </ac:spMkLst>
        </pc:spChg>
        <pc:spChg chg="mod">
          <ac:chgData name="Kimberly Her" userId="7760d44b10246325" providerId="LiveId" clId="{B6CFB935-B4CB-4697-977E-9D27310E1B05}" dt="2024-08-15T06:12:07.089" v="4895" actId="571"/>
          <ac:spMkLst>
            <pc:docMk/>
            <pc:sldMk cId="198162277" sldId="262"/>
            <ac:spMk id="12" creationId="{4AFC6495-7E48-7910-D766-558BFB676654}"/>
          </ac:spMkLst>
        </pc:spChg>
        <pc:spChg chg="add del mod">
          <ac:chgData name="Kimberly Her" userId="7760d44b10246325" providerId="LiveId" clId="{B6CFB935-B4CB-4697-977E-9D27310E1B05}" dt="2024-08-15T06:13:23.158" v="4910" actId="478"/>
          <ac:spMkLst>
            <pc:docMk/>
            <pc:sldMk cId="198162277" sldId="262"/>
            <ac:spMk id="13" creationId="{7039E5B9-84CB-A5EB-B303-4C8BA86D7518}"/>
          </ac:spMkLst>
        </pc:spChg>
        <pc:spChg chg="add mod">
          <ac:chgData name="Kimberly Her" userId="7760d44b10246325" providerId="LiveId" clId="{B6CFB935-B4CB-4697-977E-9D27310E1B05}" dt="2024-08-15T06:13:43.134" v="4913" actId="164"/>
          <ac:spMkLst>
            <pc:docMk/>
            <pc:sldMk cId="198162277" sldId="262"/>
            <ac:spMk id="14" creationId="{44805879-C8D1-3740-F4E7-09AA1F90F7D1}"/>
          </ac:spMkLst>
        </pc:spChg>
        <pc:spChg chg="mod">
          <ac:chgData name="Kimberly Her" userId="7760d44b10246325" providerId="LiveId" clId="{B6CFB935-B4CB-4697-977E-9D27310E1B05}" dt="2024-08-15T06:41:34.466" v="5079" actId="20577"/>
          <ac:spMkLst>
            <pc:docMk/>
            <pc:sldMk cId="198162277" sldId="262"/>
            <ac:spMk id="44" creationId="{00000000-0000-0000-0000-000000000000}"/>
          </ac:spMkLst>
        </pc:spChg>
        <pc:spChg chg="mod">
          <ac:chgData name="Kimberly Her" userId="7760d44b10246325" providerId="LiveId" clId="{B6CFB935-B4CB-4697-977E-9D27310E1B05}" dt="2024-08-15T05:46:59.462" v="4765" actId="20577"/>
          <ac:spMkLst>
            <pc:docMk/>
            <pc:sldMk cId="198162277" sldId="262"/>
            <ac:spMk id="62" creationId="{5313BB7D-C5A8-4D5C-B6B7-D0CB9B8FB44E}"/>
          </ac:spMkLst>
        </pc:spChg>
        <pc:grpChg chg="add del mod">
          <ac:chgData name="Kimberly Her" userId="7760d44b10246325" providerId="LiveId" clId="{B6CFB935-B4CB-4697-977E-9D27310E1B05}" dt="2024-08-15T06:12:28.072" v="4897" actId="165"/>
          <ac:grpSpMkLst>
            <pc:docMk/>
            <pc:sldMk cId="198162277" sldId="262"/>
            <ac:grpSpMk id="6" creationId="{653BC5F4-B5EB-795B-A25C-90A43A50D2BE}"/>
          </ac:grpSpMkLst>
        </pc:grpChg>
        <pc:grpChg chg="add mod">
          <ac:chgData name="Kimberly Her" userId="7760d44b10246325" providerId="LiveId" clId="{B6CFB935-B4CB-4697-977E-9D27310E1B05}" dt="2024-08-15T06:12:07.089" v="4895" actId="571"/>
          <ac:grpSpMkLst>
            <pc:docMk/>
            <pc:sldMk cId="198162277" sldId="262"/>
            <ac:grpSpMk id="8" creationId="{1B25C2A5-776B-60CD-ADA6-9D750AB0574A}"/>
          </ac:grpSpMkLst>
        </pc:grpChg>
        <pc:grpChg chg="add mod">
          <ac:chgData name="Kimberly Her" userId="7760d44b10246325" providerId="LiveId" clId="{B6CFB935-B4CB-4697-977E-9D27310E1B05}" dt="2024-08-15T06:39:05.660" v="5069" actId="1038"/>
          <ac:grpSpMkLst>
            <pc:docMk/>
            <pc:sldMk cId="198162277" sldId="262"/>
            <ac:grpSpMk id="15" creationId="{981A971C-232C-3513-A220-33F001E23A5B}"/>
          </ac:grpSpMkLst>
        </pc:grpChg>
        <pc:grpChg chg="add mod">
          <ac:chgData name="Kimberly Her" userId="7760d44b10246325" providerId="LiveId" clId="{B6CFB935-B4CB-4697-977E-9D27310E1B05}" dt="2024-08-15T06:14:03.961" v="4918" actId="1076"/>
          <ac:grpSpMkLst>
            <pc:docMk/>
            <pc:sldMk cId="198162277" sldId="262"/>
            <ac:grpSpMk id="16" creationId="{F61234E1-238D-562F-25C1-C93ACD9D09A9}"/>
          </ac:grpSpMkLst>
        </pc:grpChg>
        <pc:picChg chg="del">
          <ac:chgData name="Kimberly Her" userId="7760d44b10246325" providerId="LiveId" clId="{B6CFB935-B4CB-4697-977E-9D27310E1B05}" dt="2024-08-13T18:22:04.615" v="662" actId="478"/>
          <ac:picMkLst>
            <pc:docMk/>
            <pc:sldMk cId="198162277" sldId="262"/>
            <ac:picMk id="4" creationId="{79855B5D-7F18-961A-33D9-F8D7BC89379D}"/>
          </ac:picMkLst>
        </pc:picChg>
        <pc:picChg chg="add mod ord">
          <ac:chgData name="Kimberly Her" userId="7760d44b10246325" providerId="LiveId" clId="{B6CFB935-B4CB-4697-977E-9D27310E1B05}" dt="2024-08-15T01:52:20.260" v="3279" actId="1076"/>
          <ac:picMkLst>
            <pc:docMk/>
            <pc:sldMk cId="198162277" sldId="262"/>
            <ac:picMk id="7" creationId="{32C07B25-1C12-6A94-41CD-6C6CB410B3AE}"/>
          </ac:picMkLst>
        </pc:picChg>
      </pc:sldChg>
      <pc:sldChg chg="modSp mod">
        <pc:chgData name="Kimberly Her" userId="7760d44b10246325" providerId="LiveId" clId="{B6CFB935-B4CB-4697-977E-9D27310E1B05}" dt="2024-08-15T03:11:03.981" v="4497" actId="1076"/>
        <pc:sldMkLst>
          <pc:docMk/>
          <pc:sldMk cId="1727237839" sldId="263"/>
        </pc:sldMkLst>
        <pc:spChg chg="mod">
          <ac:chgData name="Kimberly Her" userId="7760d44b10246325" providerId="LiveId" clId="{B6CFB935-B4CB-4697-977E-9D27310E1B05}" dt="2024-08-15T03:10:59.424" v="4496" actId="1076"/>
          <ac:spMkLst>
            <pc:docMk/>
            <pc:sldMk cId="1727237839" sldId="263"/>
            <ac:spMk id="9" creationId="{B8D500A7-997A-8111-3782-8CEBBE8A277A}"/>
          </ac:spMkLst>
        </pc:spChg>
        <pc:spChg chg="mod">
          <ac:chgData name="Kimberly Her" userId="7760d44b10246325" providerId="LiveId" clId="{B6CFB935-B4CB-4697-977E-9D27310E1B05}" dt="2024-08-15T03:11:03.981" v="4497" actId="1076"/>
          <ac:spMkLst>
            <pc:docMk/>
            <pc:sldMk cId="1727237839" sldId="263"/>
            <ac:spMk id="10" creationId="{1F09B559-A7AD-C7A9-FAB6-BBDF4B2BA03F}"/>
          </ac:spMkLst>
        </pc:spChg>
        <pc:spChg chg="mod">
          <ac:chgData name="Kimberly Her" userId="7760d44b10246325" providerId="LiveId" clId="{B6CFB935-B4CB-4697-977E-9D27310E1B05}" dt="2024-08-15T02:58:02.090" v="4446" actId="313"/>
          <ac:spMkLst>
            <pc:docMk/>
            <pc:sldMk cId="1727237839" sldId="263"/>
            <ac:spMk id="145" creationId="{00000000-0000-0000-0000-000000000000}"/>
          </ac:spMkLst>
        </pc:spChg>
      </pc:sldChg>
      <pc:sldChg chg="delSp mod">
        <pc:chgData name="Kimberly Her" userId="7760d44b10246325" providerId="LiveId" clId="{B6CFB935-B4CB-4697-977E-9D27310E1B05}" dt="2024-08-15T03:11:39.404" v="4506" actId="478"/>
        <pc:sldMkLst>
          <pc:docMk/>
          <pc:sldMk cId="3345628227" sldId="266"/>
        </pc:sldMkLst>
        <pc:picChg chg="del">
          <ac:chgData name="Kimberly Her" userId="7760d44b10246325" providerId="LiveId" clId="{B6CFB935-B4CB-4697-977E-9D27310E1B05}" dt="2024-08-15T03:11:39.404" v="4506" actId="478"/>
          <ac:picMkLst>
            <pc:docMk/>
            <pc:sldMk cId="3345628227" sldId="266"/>
            <ac:picMk id="10" creationId="{E88D3554-2B38-7045-B778-76FB3465B801}"/>
          </ac:picMkLst>
        </pc:picChg>
      </pc:sldChg>
      <pc:sldChg chg="delSp modSp mod ord">
        <pc:chgData name="Kimberly Her" userId="7760d44b10246325" providerId="LiveId" clId="{B6CFB935-B4CB-4697-977E-9D27310E1B05}" dt="2024-08-15T03:07:18.399" v="4469" actId="20577"/>
        <pc:sldMkLst>
          <pc:docMk/>
          <pc:sldMk cId="2420142894" sldId="267"/>
        </pc:sldMkLst>
        <pc:spChg chg="mod">
          <ac:chgData name="Kimberly Her" userId="7760d44b10246325" providerId="LiveId" clId="{B6CFB935-B4CB-4697-977E-9D27310E1B05}" dt="2024-08-15T03:07:18.399" v="4469" actId="20577"/>
          <ac:spMkLst>
            <pc:docMk/>
            <pc:sldMk cId="2420142894" sldId="267"/>
            <ac:spMk id="3" creationId="{00000000-0000-0000-0000-000000000000}"/>
          </ac:spMkLst>
        </pc:spChg>
        <pc:spChg chg="del">
          <ac:chgData name="Kimberly Her" userId="7760d44b10246325" providerId="LiveId" clId="{B6CFB935-B4CB-4697-977E-9D27310E1B05}" dt="2024-08-13T00:42:00.232" v="69" actId="21"/>
          <ac:spMkLst>
            <pc:docMk/>
            <pc:sldMk cId="2420142894" sldId="267"/>
            <ac:spMk id="9" creationId="{00000000-0000-0000-0000-000000000000}"/>
          </ac:spMkLst>
        </pc:spChg>
        <pc:spChg chg="del">
          <ac:chgData name="Kimberly Her" userId="7760d44b10246325" providerId="LiveId" clId="{B6CFB935-B4CB-4697-977E-9D27310E1B05}" dt="2024-08-13T00:42:00.232" v="69" actId="21"/>
          <ac:spMkLst>
            <pc:docMk/>
            <pc:sldMk cId="2420142894" sldId="267"/>
            <ac:spMk id="10" creationId="{00000000-0000-0000-0000-000000000000}"/>
          </ac:spMkLst>
        </pc:spChg>
        <pc:spChg chg="del mod">
          <ac:chgData name="Kimberly Her" userId="7760d44b10246325" providerId="LiveId" clId="{B6CFB935-B4CB-4697-977E-9D27310E1B05}" dt="2024-08-13T17:57:37.837" v="266" actId="21"/>
          <ac:spMkLst>
            <pc:docMk/>
            <pc:sldMk cId="2420142894" sldId="267"/>
            <ac:spMk id="11" creationId="{00000000-0000-0000-0000-000000000000}"/>
          </ac:spMkLst>
        </pc:spChg>
        <pc:spChg chg="del">
          <ac:chgData name="Kimberly Her" userId="7760d44b10246325" providerId="LiveId" clId="{B6CFB935-B4CB-4697-977E-9D27310E1B05}" dt="2024-08-13T00:42:33.958" v="74" actId="478"/>
          <ac:spMkLst>
            <pc:docMk/>
            <pc:sldMk cId="2420142894" sldId="267"/>
            <ac:spMk id="35" creationId="{00000000-0000-0000-0000-000000000000}"/>
          </ac:spMkLst>
        </pc:spChg>
        <pc:spChg chg="del">
          <ac:chgData name="Kimberly Her" userId="7760d44b10246325" providerId="LiveId" clId="{B6CFB935-B4CB-4697-977E-9D27310E1B05}" dt="2024-08-13T00:36:33.755" v="2" actId="478"/>
          <ac:spMkLst>
            <pc:docMk/>
            <pc:sldMk cId="2420142894" sldId="267"/>
            <ac:spMk id="36" creationId="{00000000-0000-0000-0000-000000000000}"/>
          </ac:spMkLst>
        </pc:spChg>
        <pc:spChg chg="del mod">
          <ac:chgData name="Kimberly Her" userId="7760d44b10246325" providerId="LiveId" clId="{B6CFB935-B4CB-4697-977E-9D27310E1B05}" dt="2024-08-13T17:57:37.837" v="266" actId="21"/>
          <ac:spMkLst>
            <pc:docMk/>
            <pc:sldMk cId="2420142894" sldId="267"/>
            <ac:spMk id="37" creationId="{00000000-0000-0000-0000-000000000000}"/>
          </ac:spMkLst>
        </pc:spChg>
        <pc:spChg chg="mod">
          <ac:chgData name="Kimberly Her" userId="7760d44b10246325" providerId="LiveId" clId="{B6CFB935-B4CB-4697-977E-9D27310E1B05}" dt="2024-08-13T00:42:33.958" v="74" actId="478"/>
          <ac:spMkLst>
            <pc:docMk/>
            <pc:sldMk cId="2420142894" sldId="267"/>
            <ac:spMk id="38" creationId="{00000000-0000-0000-0000-000000000000}"/>
          </ac:spMkLst>
        </pc:spChg>
        <pc:spChg chg="mod">
          <ac:chgData name="Kimberly Her" userId="7760d44b10246325" providerId="LiveId" clId="{B6CFB935-B4CB-4697-977E-9D27310E1B05}" dt="2024-08-13T00:42:33.958" v="74" actId="478"/>
          <ac:spMkLst>
            <pc:docMk/>
            <pc:sldMk cId="2420142894" sldId="267"/>
            <ac:spMk id="39" creationId="{00000000-0000-0000-0000-000000000000}"/>
          </ac:spMkLst>
        </pc:spChg>
        <pc:spChg chg="mod">
          <ac:chgData name="Kimberly Her" userId="7760d44b10246325" providerId="LiveId" clId="{B6CFB935-B4CB-4697-977E-9D27310E1B05}" dt="2024-08-13T17:57:55.780" v="268" actId="1076"/>
          <ac:spMkLst>
            <pc:docMk/>
            <pc:sldMk cId="2420142894" sldId="267"/>
            <ac:spMk id="41" creationId="{00000000-0000-0000-0000-000000000000}"/>
          </ac:spMkLst>
        </pc:spChg>
        <pc:spChg chg="mod">
          <ac:chgData name="Kimberly Her" userId="7760d44b10246325" providerId="LiveId" clId="{B6CFB935-B4CB-4697-977E-9D27310E1B05}" dt="2024-08-13T17:57:55.780" v="268" actId="1076"/>
          <ac:spMkLst>
            <pc:docMk/>
            <pc:sldMk cId="2420142894" sldId="267"/>
            <ac:spMk id="42" creationId="{00000000-0000-0000-0000-000000000000}"/>
          </ac:spMkLst>
        </pc:spChg>
        <pc:spChg chg="mod">
          <ac:chgData name="Kimberly Her" userId="7760d44b10246325" providerId="LiveId" clId="{B6CFB935-B4CB-4697-977E-9D27310E1B05}" dt="2024-08-13T17:57:55.780" v="268" actId="1076"/>
          <ac:spMkLst>
            <pc:docMk/>
            <pc:sldMk cId="2420142894" sldId="267"/>
            <ac:spMk id="43" creationId="{00000000-0000-0000-0000-000000000000}"/>
          </ac:spMkLst>
        </pc:spChg>
        <pc:spChg chg="del mod">
          <ac:chgData name="Kimberly Her" userId="7760d44b10246325" providerId="LiveId" clId="{B6CFB935-B4CB-4697-977E-9D27310E1B05}" dt="2024-08-13T17:57:37.837" v="266" actId="21"/>
          <ac:spMkLst>
            <pc:docMk/>
            <pc:sldMk cId="2420142894" sldId="267"/>
            <ac:spMk id="46" creationId="{00000000-0000-0000-0000-000000000000}"/>
          </ac:spMkLst>
        </pc:spChg>
        <pc:spChg chg="mod">
          <ac:chgData name="Kimberly Her" userId="7760d44b10246325" providerId="LiveId" clId="{B6CFB935-B4CB-4697-977E-9D27310E1B05}" dt="2024-08-13T17:57:55.780" v="268" actId="1076"/>
          <ac:spMkLst>
            <pc:docMk/>
            <pc:sldMk cId="2420142894" sldId="267"/>
            <ac:spMk id="53" creationId="{00000000-0000-0000-0000-000000000000}"/>
          </ac:spMkLst>
        </pc:spChg>
        <pc:spChg chg="mod">
          <ac:chgData name="Kimberly Her" userId="7760d44b10246325" providerId="LiveId" clId="{B6CFB935-B4CB-4697-977E-9D27310E1B05}" dt="2024-08-13T17:57:55.780" v="268" actId="1076"/>
          <ac:spMkLst>
            <pc:docMk/>
            <pc:sldMk cId="2420142894" sldId="267"/>
            <ac:spMk id="54" creationId="{00000000-0000-0000-0000-000000000000}"/>
          </ac:spMkLst>
        </pc:spChg>
        <pc:spChg chg="mod">
          <ac:chgData name="Kimberly Her" userId="7760d44b10246325" providerId="LiveId" clId="{B6CFB935-B4CB-4697-977E-9D27310E1B05}" dt="2024-08-13T17:57:55.780" v="268" actId="1076"/>
          <ac:spMkLst>
            <pc:docMk/>
            <pc:sldMk cId="2420142894" sldId="267"/>
            <ac:spMk id="55" creationId="{00000000-0000-0000-0000-000000000000}"/>
          </ac:spMkLst>
        </pc:spChg>
        <pc:spChg chg="mod">
          <ac:chgData name="Kimberly Her" userId="7760d44b10246325" providerId="LiveId" clId="{B6CFB935-B4CB-4697-977E-9D27310E1B05}" dt="2024-08-13T17:57:55.780" v="268" actId="1076"/>
          <ac:spMkLst>
            <pc:docMk/>
            <pc:sldMk cId="2420142894" sldId="267"/>
            <ac:spMk id="74" creationId="{00000000-0000-0000-0000-000000000000}"/>
          </ac:spMkLst>
        </pc:spChg>
        <pc:spChg chg="mod">
          <ac:chgData name="Kimberly Her" userId="7760d44b10246325" providerId="LiveId" clId="{B6CFB935-B4CB-4697-977E-9D27310E1B05}" dt="2024-08-13T17:57:55.780" v="268" actId="1076"/>
          <ac:spMkLst>
            <pc:docMk/>
            <pc:sldMk cId="2420142894" sldId="267"/>
            <ac:spMk id="75" creationId="{00000000-0000-0000-0000-000000000000}"/>
          </ac:spMkLst>
        </pc:spChg>
        <pc:spChg chg="mod">
          <ac:chgData name="Kimberly Her" userId="7760d44b10246325" providerId="LiveId" clId="{B6CFB935-B4CB-4697-977E-9D27310E1B05}" dt="2024-08-13T17:57:55.780" v="268" actId="1076"/>
          <ac:spMkLst>
            <pc:docMk/>
            <pc:sldMk cId="2420142894" sldId="267"/>
            <ac:spMk id="81" creationId="{00000000-0000-0000-0000-000000000000}"/>
          </ac:spMkLst>
        </pc:spChg>
        <pc:spChg chg="mod">
          <ac:chgData name="Kimberly Her" userId="7760d44b10246325" providerId="LiveId" clId="{B6CFB935-B4CB-4697-977E-9D27310E1B05}" dt="2024-08-13T17:57:55.780" v="268" actId="1076"/>
          <ac:spMkLst>
            <pc:docMk/>
            <pc:sldMk cId="2420142894" sldId="267"/>
            <ac:spMk id="82" creationId="{00000000-0000-0000-0000-000000000000}"/>
          </ac:spMkLst>
        </pc:spChg>
        <pc:spChg chg="mod">
          <ac:chgData name="Kimberly Her" userId="7760d44b10246325" providerId="LiveId" clId="{B6CFB935-B4CB-4697-977E-9D27310E1B05}" dt="2024-08-13T17:57:55.780" v="268" actId="1076"/>
          <ac:spMkLst>
            <pc:docMk/>
            <pc:sldMk cId="2420142894" sldId="267"/>
            <ac:spMk id="83" creationId="{00000000-0000-0000-0000-000000000000}"/>
          </ac:spMkLst>
        </pc:spChg>
        <pc:spChg chg="del">
          <ac:chgData name="Kimberly Her" userId="7760d44b10246325" providerId="LiveId" clId="{B6CFB935-B4CB-4697-977E-9D27310E1B05}" dt="2024-08-13T00:38:32.365" v="50" actId="478"/>
          <ac:spMkLst>
            <pc:docMk/>
            <pc:sldMk cId="2420142894" sldId="267"/>
            <ac:spMk id="99" creationId="{00000000-0000-0000-0000-000000000000}"/>
          </ac:spMkLst>
        </pc:spChg>
        <pc:spChg chg="mod">
          <ac:chgData name="Kimberly Her" userId="7760d44b10246325" providerId="LiveId" clId="{B6CFB935-B4CB-4697-977E-9D27310E1B05}" dt="2024-08-15T00:58:35.581" v="2656" actId="1076"/>
          <ac:spMkLst>
            <pc:docMk/>
            <pc:sldMk cId="2420142894" sldId="267"/>
            <ac:spMk id="102" creationId="{00000000-0000-0000-0000-000000000000}"/>
          </ac:spMkLst>
        </pc:spChg>
        <pc:spChg chg="mod">
          <ac:chgData name="Kimberly Her" userId="7760d44b10246325" providerId="LiveId" clId="{B6CFB935-B4CB-4697-977E-9D27310E1B05}" dt="2024-08-13T17:58:16.593" v="272" actId="1076"/>
          <ac:spMkLst>
            <pc:docMk/>
            <pc:sldMk cId="2420142894" sldId="267"/>
            <ac:spMk id="103" creationId="{00000000-0000-0000-0000-000000000000}"/>
          </ac:spMkLst>
        </pc:spChg>
        <pc:spChg chg="mod">
          <ac:chgData name="Kimberly Her" userId="7760d44b10246325" providerId="LiveId" clId="{B6CFB935-B4CB-4697-977E-9D27310E1B05}" dt="2024-08-13T17:57:07.602" v="262" actId="14100"/>
          <ac:spMkLst>
            <pc:docMk/>
            <pc:sldMk cId="2420142894" sldId="267"/>
            <ac:spMk id="104" creationId="{00000000-0000-0000-0000-000000000000}"/>
          </ac:spMkLst>
        </pc:spChg>
        <pc:grpChg chg="mod">
          <ac:chgData name="Kimberly Her" userId="7760d44b10246325" providerId="LiveId" clId="{B6CFB935-B4CB-4697-977E-9D27310E1B05}" dt="2024-08-13T17:57:55.780" v="268" actId="1076"/>
          <ac:grpSpMkLst>
            <pc:docMk/>
            <pc:sldMk cId="2420142894" sldId="267"/>
            <ac:grpSpMk id="6" creationId="{00000000-0000-0000-0000-000000000000}"/>
          </ac:grpSpMkLst>
        </pc:grpChg>
        <pc:grpChg chg="mod">
          <ac:chgData name="Kimberly Her" userId="7760d44b10246325" providerId="LiveId" clId="{B6CFB935-B4CB-4697-977E-9D27310E1B05}" dt="2024-08-13T17:57:55.780" v="268" actId="1076"/>
          <ac:grpSpMkLst>
            <pc:docMk/>
            <pc:sldMk cId="2420142894" sldId="267"/>
            <ac:grpSpMk id="7" creationId="{00000000-0000-0000-0000-000000000000}"/>
          </ac:grpSpMkLst>
        </pc:grpChg>
        <pc:grpChg chg="mod">
          <ac:chgData name="Kimberly Her" userId="7760d44b10246325" providerId="LiveId" clId="{B6CFB935-B4CB-4697-977E-9D27310E1B05}" dt="2024-08-13T17:57:55.780" v="268" actId="1076"/>
          <ac:grpSpMkLst>
            <pc:docMk/>
            <pc:sldMk cId="2420142894" sldId="267"/>
            <ac:grpSpMk id="8" creationId="{00000000-0000-0000-0000-000000000000}"/>
          </ac:grpSpMkLst>
        </pc:grpChg>
        <pc:grpChg chg="del mod">
          <ac:chgData name="Kimberly Her" userId="7760d44b10246325" providerId="LiveId" clId="{B6CFB935-B4CB-4697-977E-9D27310E1B05}" dt="2024-08-13T00:42:45.667" v="76" actId="478"/>
          <ac:grpSpMkLst>
            <pc:docMk/>
            <pc:sldMk cId="2420142894" sldId="267"/>
            <ac:grpSpMk id="34" creationId="{00000000-0000-0000-0000-000000000000}"/>
          </ac:grpSpMkLst>
        </pc:grpChg>
        <pc:grpChg chg="mod">
          <ac:chgData name="Kimberly Her" userId="7760d44b10246325" providerId="LiveId" clId="{B6CFB935-B4CB-4697-977E-9D27310E1B05}" dt="2024-08-13T17:57:55.780" v="268" actId="1076"/>
          <ac:grpSpMkLst>
            <pc:docMk/>
            <pc:sldMk cId="2420142894" sldId="267"/>
            <ac:grpSpMk id="40" creationId="{00000000-0000-0000-0000-000000000000}"/>
          </ac:grpSpMkLst>
        </pc:grpChg>
        <pc:grpChg chg="mod">
          <ac:chgData name="Kimberly Her" userId="7760d44b10246325" providerId="LiveId" clId="{B6CFB935-B4CB-4697-977E-9D27310E1B05}" dt="2024-08-13T17:57:55.780" v="268" actId="1076"/>
          <ac:grpSpMkLst>
            <pc:docMk/>
            <pc:sldMk cId="2420142894" sldId="267"/>
            <ac:grpSpMk id="73" creationId="{00000000-0000-0000-0000-000000000000}"/>
          </ac:grpSpMkLst>
        </pc:grpChg>
        <pc:grpChg chg="mod">
          <ac:chgData name="Kimberly Her" userId="7760d44b10246325" providerId="LiveId" clId="{B6CFB935-B4CB-4697-977E-9D27310E1B05}" dt="2024-08-13T17:57:55.780" v="268" actId="1076"/>
          <ac:grpSpMkLst>
            <pc:docMk/>
            <pc:sldMk cId="2420142894" sldId="267"/>
            <ac:grpSpMk id="80" creationId="{00000000-0000-0000-0000-000000000000}"/>
          </ac:grpSpMkLst>
        </pc:grpChg>
        <pc:graphicFrameChg chg="del">
          <ac:chgData name="Kimberly Her" userId="7760d44b10246325" providerId="LiveId" clId="{B6CFB935-B4CB-4697-977E-9D27310E1B05}" dt="2024-08-13T00:36:32.817" v="1" actId="478"/>
          <ac:graphicFrameMkLst>
            <pc:docMk/>
            <pc:sldMk cId="2420142894" sldId="267"/>
            <ac:graphicFrameMk id="16" creationId="{00000000-0000-0000-0000-000000000000}"/>
          </ac:graphicFrameMkLst>
        </pc:graphicFrameChg>
        <pc:picChg chg="del">
          <ac:chgData name="Kimberly Her" userId="7760d44b10246325" providerId="LiveId" clId="{B6CFB935-B4CB-4697-977E-9D27310E1B05}" dt="2024-08-13T00:36:30.557" v="0" actId="478"/>
          <ac:picMkLst>
            <pc:docMk/>
            <pc:sldMk cId="2420142894" sldId="267"/>
            <ac:picMk id="4" creationId="{00000000-0000-0000-0000-000000000000}"/>
          </ac:picMkLst>
        </pc:picChg>
        <pc:cxnChg chg="mod">
          <ac:chgData name="Kimberly Her" userId="7760d44b10246325" providerId="LiveId" clId="{B6CFB935-B4CB-4697-977E-9D27310E1B05}" dt="2024-08-13T17:58:33.190" v="276" actId="1076"/>
          <ac:cxnSpMkLst>
            <pc:docMk/>
            <pc:sldMk cId="2420142894" sldId="267"/>
            <ac:cxnSpMk id="105" creationId="{00000000-0000-0000-0000-000000000000}"/>
          </ac:cxnSpMkLst>
        </pc:cxnChg>
      </pc:sldChg>
      <pc:sldChg chg="modSp mod">
        <pc:chgData name="Kimberly Her" userId="7760d44b10246325" providerId="LiveId" clId="{B6CFB935-B4CB-4697-977E-9D27310E1B05}" dt="2024-08-15T03:10:48.571" v="4492" actId="20577"/>
        <pc:sldMkLst>
          <pc:docMk/>
          <pc:sldMk cId="1708956848" sldId="268"/>
        </pc:sldMkLst>
        <pc:spChg chg="mod">
          <ac:chgData name="Kimberly Her" userId="7760d44b10246325" providerId="LiveId" clId="{B6CFB935-B4CB-4697-977E-9D27310E1B05}" dt="2024-08-15T02:57:08.421" v="4443" actId="20577"/>
          <ac:spMkLst>
            <pc:docMk/>
            <pc:sldMk cId="1708956848" sldId="268"/>
            <ac:spMk id="7" creationId="{18AAB99D-3698-8155-33B9-875679F606F7}"/>
          </ac:spMkLst>
        </pc:spChg>
        <pc:spChg chg="mod">
          <ac:chgData name="Kimberly Her" userId="7760d44b10246325" providerId="LiveId" clId="{B6CFB935-B4CB-4697-977E-9D27310E1B05}" dt="2024-08-15T02:56:27.586" v="4411" actId="1076"/>
          <ac:spMkLst>
            <pc:docMk/>
            <pc:sldMk cId="1708956848" sldId="268"/>
            <ac:spMk id="11" creationId="{452B4626-D80B-B5EC-3E6E-6EA58A58E4A0}"/>
          </ac:spMkLst>
        </pc:spChg>
        <pc:spChg chg="mod">
          <ac:chgData name="Kimberly Her" userId="7760d44b10246325" providerId="LiveId" clId="{B6CFB935-B4CB-4697-977E-9D27310E1B05}" dt="2024-08-15T02:56:27.586" v="4411" actId="1076"/>
          <ac:spMkLst>
            <pc:docMk/>
            <pc:sldMk cId="1708956848" sldId="268"/>
            <ac:spMk id="14" creationId="{DEB1BCB1-44E9-6EE2-4ACD-702A099961A8}"/>
          </ac:spMkLst>
        </pc:spChg>
        <pc:spChg chg="mod">
          <ac:chgData name="Kimberly Her" userId="7760d44b10246325" providerId="LiveId" clId="{B6CFB935-B4CB-4697-977E-9D27310E1B05}" dt="2024-08-15T02:56:35.860" v="4413" actId="14100"/>
          <ac:spMkLst>
            <pc:docMk/>
            <pc:sldMk cId="1708956848" sldId="268"/>
            <ac:spMk id="15" creationId="{9A4262A9-360A-5594-894E-C41CC2977BE2}"/>
          </ac:spMkLst>
        </pc:spChg>
        <pc:spChg chg="mod">
          <ac:chgData name="Kimberly Her" userId="7760d44b10246325" providerId="LiveId" clId="{B6CFB935-B4CB-4697-977E-9D27310E1B05}" dt="2024-08-15T02:56:27.586" v="4411" actId="1076"/>
          <ac:spMkLst>
            <pc:docMk/>
            <pc:sldMk cId="1708956848" sldId="268"/>
            <ac:spMk id="16" creationId="{C8C530EE-F339-907B-0814-F8DA77936BC8}"/>
          </ac:spMkLst>
        </pc:spChg>
        <pc:spChg chg="mod">
          <ac:chgData name="Kimberly Her" userId="7760d44b10246325" providerId="LiveId" clId="{B6CFB935-B4CB-4697-977E-9D27310E1B05}" dt="2024-08-15T02:56:27.586" v="4411" actId="1076"/>
          <ac:spMkLst>
            <pc:docMk/>
            <pc:sldMk cId="1708956848" sldId="268"/>
            <ac:spMk id="17" creationId="{EF8D0115-CC25-69D0-8FEE-1F8E62423BA2}"/>
          </ac:spMkLst>
        </pc:spChg>
        <pc:spChg chg="mod">
          <ac:chgData name="Kimberly Her" userId="7760d44b10246325" providerId="LiveId" clId="{B6CFB935-B4CB-4697-977E-9D27310E1B05}" dt="2024-08-15T02:56:27.586" v="4411" actId="1076"/>
          <ac:spMkLst>
            <pc:docMk/>
            <pc:sldMk cId="1708956848" sldId="268"/>
            <ac:spMk id="51" creationId="{00000000-0000-0000-0000-000000000000}"/>
          </ac:spMkLst>
        </pc:spChg>
        <pc:spChg chg="mod">
          <ac:chgData name="Kimberly Her" userId="7760d44b10246325" providerId="LiveId" clId="{B6CFB935-B4CB-4697-977E-9D27310E1B05}" dt="2024-08-15T03:10:48.571" v="4492" actId="20577"/>
          <ac:spMkLst>
            <pc:docMk/>
            <pc:sldMk cId="1708956848" sldId="268"/>
            <ac:spMk id="104" creationId="{00000000-0000-0000-0000-000000000000}"/>
          </ac:spMkLst>
        </pc:spChg>
        <pc:picChg chg="mod">
          <ac:chgData name="Kimberly Her" userId="7760d44b10246325" providerId="LiveId" clId="{B6CFB935-B4CB-4697-977E-9D27310E1B05}" dt="2024-08-15T02:56:27.586" v="4411" actId="1076"/>
          <ac:picMkLst>
            <pc:docMk/>
            <pc:sldMk cId="1708956848" sldId="268"/>
            <ac:picMk id="4" creationId="{910D0F4F-2752-F2E4-4441-9D7150CB65ED}"/>
          </ac:picMkLst>
        </pc:picChg>
      </pc:sldChg>
      <pc:sldChg chg="addSp modSp mod">
        <pc:chgData name="Kimberly Her" userId="7760d44b10246325" providerId="LiveId" clId="{B6CFB935-B4CB-4697-977E-9D27310E1B05}" dt="2024-08-15T03:11:14.314" v="4500" actId="1076"/>
        <pc:sldMkLst>
          <pc:docMk/>
          <pc:sldMk cId="1221752997" sldId="270"/>
        </pc:sldMkLst>
        <pc:spChg chg="add mod">
          <ac:chgData name="Kimberly Her" userId="7760d44b10246325" providerId="LiveId" clId="{B6CFB935-B4CB-4697-977E-9D27310E1B05}" dt="2024-08-15T03:00:19.690" v="4468" actId="20577"/>
          <ac:spMkLst>
            <pc:docMk/>
            <pc:sldMk cId="1221752997" sldId="270"/>
            <ac:spMk id="3" creationId="{AC5F5C78-B9DC-7AB5-831A-D1CA91FFDA4E}"/>
          </ac:spMkLst>
        </pc:spChg>
        <pc:spChg chg="add mod ord">
          <ac:chgData name="Kimberly Her" userId="7760d44b10246325" providerId="LiveId" clId="{B6CFB935-B4CB-4697-977E-9D27310E1B05}" dt="2024-08-14T17:38:36.273" v="911" actId="14100"/>
          <ac:spMkLst>
            <pc:docMk/>
            <pc:sldMk cId="1221752997" sldId="270"/>
            <ac:spMk id="4" creationId="{FD5B615A-BB11-2098-A52C-9E86E371F969}"/>
          </ac:spMkLst>
        </pc:spChg>
        <pc:spChg chg="mod">
          <ac:chgData name="Kimberly Her" userId="7760d44b10246325" providerId="LiveId" clId="{B6CFB935-B4CB-4697-977E-9D27310E1B05}" dt="2024-08-15T03:11:14.314" v="4500" actId="1076"/>
          <ac:spMkLst>
            <pc:docMk/>
            <pc:sldMk cId="1221752997" sldId="270"/>
            <ac:spMk id="43" creationId="{00000000-0000-0000-0000-000000000000}"/>
          </ac:spMkLst>
        </pc:spChg>
        <pc:spChg chg="mod">
          <ac:chgData name="Kimberly Her" userId="7760d44b10246325" providerId="LiveId" clId="{B6CFB935-B4CB-4697-977E-9D27310E1B05}" dt="2024-08-14T17:40:10.070" v="926" actId="1076"/>
          <ac:spMkLst>
            <pc:docMk/>
            <pc:sldMk cId="1221752997" sldId="270"/>
            <ac:spMk id="196" creationId="{01912CFA-47DA-C6F5-A10C-EF65A5ED5B6D}"/>
          </ac:spMkLst>
        </pc:spChg>
        <pc:spChg chg="mod">
          <ac:chgData name="Kimberly Her" userId="7760d44b10246325" providerId="LiveId" clId="{B6CFB935-B4CB-4697-977E-9D27310E1B05}" dt="2024-08-14T17:35:40.950" v="853" actId="164"/>
          <ac:spMkLst>
            <pc:docMk/>
            <pc:sldMk cId="1221752997" sldId="270"/>
            <ac:spMk id="197" creationId="{073A50EC-5C94-8805-ABC6-90BB56603273}"/>
          </ac:spMkLst>
        </pc:spChg>
        <pc:spChg chg="mod">
          <ac:chgData name="Kimberly Her" userId="7760d44b10246325" providerId="LiveId" clId="{B6CFB935-B4CB-4697-977E-9D27310E1B05}" dt="2024-08-14T17:37:12.576" v="871" actId="1076"/>
          <ac:spMkLst>
            <pc:docMk/>
            <pc:sldMk cId="1221752997" sldId="270"/>
            <ac:spMk id="215" creationId="{C4CB2807-C74A-41A8-931C-9C6AF92E9AE8}"/>
          </ac:spMkLst>
        </pc:spChg>
        <pc:grpChg chg="add mod">
          <ac:chgData name="Kimberly Her" userId="7760d44b10246325" providerId="LiveId" clId="{B6CFB935-B4CB-4697-977E-9D27310E1B05}" dt="2024-08-14T17:37:14.993" v="872" actId="1076"/>
          <ac:grpSpMkLst>
            <pc:docMk/>
            <pc:sldMk cId="1221752997" sldId="270"/>
            <ac:grpSpMk id="2" creationId="{1D6132C4-C5AC-BE3D-A80C-CAE98B8AB312}"/>
          </ac:grpSpMkLst>
        </pc:grpChg>
        <pc:picChg chg="mod">
          <ac:chgData name="Kimberly Her" userId="7760d44b10246325" providerId="LiveId" clId="{B6CFB935-B4CB-4697-977E-9D27310E1B05}" dt="2024-08-14T17:37:18.066" v="873" actId="1076"/>
          <ac:picMkLst>
            <pc:docMk/>
            <pc:sldMk cId="1221752997" sldId="270"/>
            <ac:picMk id="45" creationId="{C1421FD2-FD17-5371-94C3-6622EE938EA0}"/>
          </ac:picMkLst>
        </pc:picChg>
        <pc:picChg chg="mod">
          <ac:chgData name="Kimberly Her" userId="7760d44b10246325" providerId="LiveId" clId="{B6CFB935-B4CB-4697-977E-9D27310E1B05}" dt="2024-08-14T17:35:40.950" v="853" actId="164"/>
          <ac:picMkLst>
            <pc:docMk/>
            <pc:sldMk cId="1221752997" sldId="270"/>
            <ac:picMk id="199" creationId="{1CCFF4F6-E560-E2AE-CA5F-4BB98DEFD28C}"/>
          </ac:picMkLst>
        </pc:picChg>
      </pc:sldChg>
      <pc:sldChg chg="addSp delSp modSp mod ord">
        <pc:chgData name="Kimberly Her" userId="7760d44b10246325" providerId="LiveId" clId="{B6CFB935-B4CB-4697-977E-9D27310E1B05}" dt="2024-08-15T06:26:46.307" v="4965" actId="1076"/>
        <pc:sldMkLst>
          <pc:docMk/>
          <pc:sldMk cId="3994358870" sldId="271"/>
        </pc:sldMkLst>
        <pc:spChg chg="add mod">
          <ac:chgData name="Kimberly Her" userId="7760d44b10246325" providerId="LiveId" clId="{B6CFB935-B4CB-4697-977E-9D27310E1B05}" dt="2024-08-15T06:26:46.307" v="4965" actId="1076"/>
          <ac:spMkLst>
            <pc:docMk/>
            <pc:sldMk cId="3994358870" sldId="271"/>
            <ac:spMk id="3" creationId="{A950E1C6-06E8-E5A6-995A-42E30D758174}"/>
          </ac:spMkLst>
        </pc:spChg>
        <pc:spChg chg="add mod">
          <ac:chgData name="Kimberly Her" userId="7760d44b10246325" providerId="LiveId" clId="{B6CFB935-B4CB-4697-977E-9D27310E1B05}" dt="2024-08-15T03:12:47.472" v="4538" actId="20577"/>
          <ac:spMkLst>
            <pc:docMk/>
            <pc:sldMk cId="3994358870" sldId="271"/>
            <ac:spMk id="4" creationId="{19BCB6AD-D5CE-343B-4129-47EB68D1282D}"/>
          </ac:spMkLst>
        </pc:spChg>
        <pc:spChg chg="add mod">
          <ac:chgData name="Kimberly Her" userId="7760d44b10246325" providerId="LiveId" clId="{B6CFB935-B4CB-4697-977E-9D27310E1B05}" dt="2024-08-15T02:29:25.765" v="3804" actId="21"/>
          <ac:spMkLst>
            <pc:docMk/>
            <pc:sldMk cId="3994358870" sldId="271"/>
            <ac:spMk id="6" creationId="{EDC9D4CF-2A2D-495F-5F00-F21FDD0A34AC}"/>
          </ac:spMkLst>
        </pc:spChg>
        <pc:spChg chg="add mod ord">
          <ac:chgData name="Kimberly Her" userId="7760d44b10246325" providerId="LiveId" clId="{B6CFB935-B4CB-4697-977E-9D27310E1B05}" dt="2024-08-15T02:34:43.951" v="3895" actId="20577"/>
          <ac:spMkLst>
            <pc:docMk/>
            <pc:sldMk cId="3994358870" sldId="271"/>
            <ac:spMk id="7" creationId="{EAE12F45-0F69-2E68-E8F2-26DF2AFE1182}"/>
          </ac:spMkLst>
        </pc:spChg>
        <pc:spChg chg="add mod ord">
          <ac:chgData name="Kimberly Her" userId="7760d44b10246325" providerId="LiveId" clId="{B6CFB935-B4CB-4697-977E-9D27310E1B05}" dt="2024-08-14T17:54:31.943" v="1150" actId="1076"/>
          <ac:spMkLst>
            <pc:docMk/>
            <pc:sldMk cId="3994358870" sldId="271"/>
            <ac:spMk id="8" creationId="{7B6F45E1-5916-676D-FD5F-53F98704CE34}"/>
          </ac:spMkLst>
        </pc:spChg>
        <pc:spChg chg="add del mod">
          <ac:chgData name="Kimberly Her" userId="7760d44b10246325" providerId="LiveId" clId="{B6CFB935-B4CB-4697-977E-9D27310E1B05}" dt="2024-08-13T18:02:38.485" v="299" actId="21"/>
          <ac:spMkLst>
            <pc:docMk/>
            <pc:sldMk cId="3994358870" sldId="271"/>
            <ac:spMk id="9" creationId="{00000000-0000-0000-0000-000000000000}"/>
          </ac:spMkLst>
        </pc:spChg>
        <pc:spChg chg="add del mod">
          <ac:chgData name="Kimberly Her" userId="7760d44b10246325" providerId="LiveId" clId="{B6CFB935-B4CB-4697-977E-9D27310E1B05}" dt="2024-08-13T18:02:38.485" v="299" actId="21"/>
          <ac:spMkLst>
            <pc:docMk/>
            <pc:sldMk cId="3994358870" sldId="271"/>
            <ac:spMk id="10" creationId="{00000000-0000-0000-0000-000000000000}"/>
          </ac:spMkLst>
        </pc:spChg>
        <pc:spChg chg="add del mod">
          <ac:chgData name="Kimberly Her" userId="7760d44b10246325" providerId="LiveId" clId="{B6CFB935-B4CB-4697-977E-9D27310E1B05}" dt="2024-08-14T17:50:56.005" v="1113" actId="478"/>
          <ac:spMkLst>
            <pc:docMk/>
            <pc:sldMk cId="3994358870" sldId="271"/>
            <ac:spMk id="12" creationId="{8641B3B3-12BB-1EAD-35DD-A38E72D51D2E}"/>
          </ac:spMkLst>
        </pc:spChg>
        <pc:spChg chg="mod">
          <ac:chgData name="Kimberly Her" userId="7760d44b10246325" providerId="LiveId" clId="{B6CFB935-B4CB-4697-977E-9D27310E1B05}" dt="2024-08-13T18:02:01.101" v="295" actId="1076"/>
          <ac:spMkLst>
            <pc:docMk/>
            <pc:sldMk cId="3994358870" sldId="271"/>
            <ac:spMk id="45" creationId="{6972FD61-A278-4E69-85DE-75B38C250625}"/>
          </ac:spMkLst>
        </pc:spChg>
        <pc:spChg chg="del mod">
          <ac:chgData name="Kimberly Her" userId="7760d44b10246325" providerId="LiveId" clId="{B6CFB935-B4CB-4697-977E-9D27310E1B05}" dt="2024-08-14T17:42:45.017" v="949"/>
          <ac:spMkLst>
            <pc:docMk/>
            <pc:sldMk cId="3994358870" sldId="271"/>
            <ac:spMk id="47" creationId="{231E4B19-2C3A-884A-919A-326B2A2F1BA8}"/>
          </ac:spMkLst>
        </pc:spChg>
        <pc:spChg chg="del">
          <ac:chgData name="Kimberly Her" userId="7760d44b10246325" providerId="LiveId" clId="{B6CFB935-B4CB-4697-977E-9D27310E1B05}" dt="2024-08-13T01:18:54.292" v="220" actId="478"/>
          <ac:spMkLst>
            <pc:docMk/>
            <pc:sldMk cId="3994358870" sldId="271"/>
            <ac:spMk id="48" creationId="{0D0BB0CD-F5F7-CD4B-AE38-491EB33B7C8C}"/>
          </ac:spMkLst>
        </pc:spChg>
        <pc:spChg chg="mod">
          <ac:chgData name="Kimberly Her" userId="7760d44b10246325" providerId="LiveId" clId="{B6CFB935-B4CB-4697-977E-9D27310E1B05}" dt="2024-08-15T03:07:51.721" v="4473" actId="20577"/>
          <ac:spMkLst>
            <pc:docMk/>
            <pc:sldMk cId="3994358870" sldId="271"/>
            <ac:spMk id="104" creationId="{00000000-0000-0000-0000-000000000000}"/>
          </ac:spMkLst>
        </pc:spChg>
        <pc:grpChg chg="add mod ord">
          <ac:chgData name="Kimberly Her" userId="7760d44b10246325" providerId="LiveId" clId="{B6CFB935-B4CB-4697-977E-9D27310E1B05}" dt="2024-08-14T23:09:43.724" v="1538" actId="1076"/>
          <ac:grpSpMkLst>
            <pc:docMk/>
            <pc:sldMk cId="3994358870" sldId="271"/>
            <ac:grpSpMk id="11" creationId="{20E7C656-A6AD-21EC-05FE-2385B1C0EAFF}"/>
          </ac:grpSpMkLst>
        </pc:grpChg>
        <pc:picChg chg="del">
          <ac:chgData name="Kimberly Her" userId="7760d44b10246325" providerId="LiveId" clId="{B6CFB935-B4CB-4697-977E-9D27310E1B05}" dt="2024-08-13T18:00:32.706" v="287" actId="478"/>
          <ac:picMkLst>
            <pc:docMk/>
            <pc:sldMk cId="3994358870" sldId="271"/>
            <ac:picMk id="3" creationId="{976C6344-F2E5-4E4E-9442-F53355BC958E}"/>
          </ac:picMkLst>
        </pc:picChg>
        <pc:picChg chg="add mod">
          <ac:chgData name="Kimberly Her" userId="7760d44b10246325" providerId="LiveId" clId="{B6CFB935-B4CB-4697-977E-9D27310E1B05}" dt="2024-08-14T17:57:23.075" v="1201" actId="1076"/>
          <ac:picMkLst>
            <pc:docMk/>
            <pc:sldMk cId="3994358870" sldId="271"/>
            <ac:picMk id="5" creationId="{5A19B13A-7E16-210D-86B0-4422FD93C5D5}"/>
          </ac:picMkLst>
        </pc:picChg>
        <pc:cxnChg chg="add del mod">
          <ac:chgData name="Kimberly Her" userId="7760d44b10246325" providerId="LiveId" clId="{B6CFB935-B4CB-4697-977E-9D27310E1B05}" dt="2024-08-14T17:52:38.535" v="1129" actId="478"/>
          <ac:cxnSpMkLst>
            <pc:docMk/>
            <pc:sldMk cId="3994358870" sldId="271"/>
            <ac:cxnSpMk id="14" creationId="{3217E003-C688-185C-A5D9-BB82D1D3D430}"/>
          </ac:cxnSpMkLst>
        </pc:cxnChg>
        <pc:cxnChg chg="add mod">
          <ac:chgData name="Kimberly Her" userId="7760d44b10246325" providerId="LiveId" clId="{B6CFB935-B4CB-4697-977E-9D27310E1B05}" dt="2024-08-14T17:57:30.011" v="1203" actId="14100"/>
          <ac:cxnSpMkLst>
            <pc:docMk/>
            <pc:sldMk cId="3994358870" sldId="271"/>
            <ac:cxnSpMk id="18" creationId="{66A296BD-05EB-A2D5-5C4C-D384ED47DB51}"/>
          </ac:cxnSpMkLst>
        </pc:cxnChg>
      </pc:sldChg>
      <pc:sldChg chg="addSp delSp modSp add mod ord">
        <pc:chgData name="Kimberly Her" userId="7760d44b10246325" providerId="LiveId" clId="{B6CFB935-B4CB-4697-977E-9D27310E1B05}" dt="2024-08-15T06:35:43.141" v="5064" actId="1076"/>
        <pc:sldMkLst>
          <pc:docMk/>
          <pc:sldMk cId="2963819363" sldId="272"/>
        </pc:sldMkLst>
        <pc:spChg chg="del">
          <ac:chgData name="Kimberly Her" userId="7760d44b10246325" providerId="LiveId" clId="{B6CFB935-B4CB-4697-977E-9D27310E1B05}" dt="2024-08-15T01:03:09.238" v="2745" actId="478"/>
          <ac:spMkLst>
            <pc:docMk/>
            <pc:sldMk cId="2963819363" sldId="272"/>
            <ac:spMk id="3" creationId="{8088A3F9-8814-41F6-4EA5-5A7E61CA7DA3}"/>
          </ac:spMkLst>
        </pc:spChg>
        <pc:spChg chg="add del mod">
          <ac:chgData name="Kimberly Her" userId="7760d44b10246325" providerId="LiveId" clId="{B6CFB935-B4CB-4697-977E-9D27310E1B05}" dt="2024-08-15T04:45:01.013" v="4551" actId="478"/>
          <ac:spMkLst>
            <pc:docMk/>
            <pc:sldMk cId="2963819363" sldId="272"/>
            <ac:spMk id="4" creationId="{8088A3F9-8814-41F6-4EA5-5A7E61CA7DA3}"/>
          </ac:spMkLst>
        </pc:spChg>
        <pc:spChg chg="add del mod">
          <ac:chgData name="Kimberly Her" userId="7760d44b10246325" providerId="LiveId" clId="{B6CFB935-B4CB-4697-977E-9D27310E1B05}" dt="2024-08-15T01:02:40.161" v="2740" actId="478"/>
          <ac:spMkLst>
            <pc:docMk/>
            <pc:sldMk cId="2963819363" sldId="272"/>
            <ac:spMk id="6" creationId="{30EFEE52-7769-D498-38FF-635ED5CFE481}"/>
          </ac:spMkLst>
        </pc:spChg>
        <pc:spChg chg="add del mod">
          <ac:chgData name="Kimberly Her" userId="7760d44b10246325" providerId="LiveId" clId="{B6CFB935-B4CB-4697-977E-9D27310E1B05}" dt="2024-08-15T01:02:42.538" v="2742" actId="478"/>
          <ac:spMkLst>
            <pc:docMk/>
            <pc:sldMk cId="2963819363" sldId="272"/>
            <ac:spMk id="7" creationId="{5FEE65D8-7A26-BEA8-B022-32DC35892F0F}"/>
          </ac:spMkLst>
        </pc:spChg>
        <pc:spChg chg="add del mod">
          <ac:chgData name="Kimberly Her" userId="7760d44b10246325" providerId="LiveId" clId="{B6CFB935-B4CB-4697-977E-9D27310E1B05}" dt="2024-08-15T01:02:44.878" v="2744" actId="478"/>
          <ac:spMkLst>
            <pc:docMk/>
            <pc:sldMk cId="2963819363" sldId="272"/>
            <ac:spMk id="9" creationId="{00000000-0000-0000-0000-000000000000}"/>
          </ac:spMkLst>
        </pc:spChg>
        <pc:spChg chg="add del mod">
          <ac:chgData name="Kimberly Her" userId="7760d44b10246325" providerId="LiveId" clId="{B6CFB935-B4CB-4697-977E-9D27310E1B05}" dt="2024-08-15T01:02:44.113" v="2743" actId="478"/>
          <ac:spMkLst>
            <pc:docMk/>
            <pc:sldMk cId="2963819363" sldId="272"/>
            <ac:spMk id="10" creationId="{00000000-0000-0000-0000-000000000000}"/>
          </ac:spMkLst>
        </pc:spChg>
        <pc:spChg chg="add del mod">
          <ac:chgData name="Kimberly Her" userId="7760d44b10246325" providerId="LiveId" clId="{B6CFB935-B4CB-4697-977E-9D27310E1B05}" dt="2024-08-15T03:11:33.048" v="4505" actId="478"/>
          <ac:spMkLst>
            <pc:docMk/>
            <pc:sldMk cId="2963819363" sldId="272"/>
            <ac:spMk id="11" creationId="{00000000-0000-0000-0000-000000000000}"/>
          </ac:spMkLst>
        </pc:spChg>
        <pc:spChg chg="mod">
          <ac:chgData name="Kimberly Her" userId="7760d44b10246325" providerId="LiveId" clId="{B6CFB935-B4CB-4697-977E-9D27310E1B05}" dt="2024-08-15T03:11:19.764" v="4502" actId="20577"/>
          <ac:spMkLst>
            <pc:docMk/>
            <pc:sldMk cId="2963819363" sldId="272"/>
            <ac:spMk id="33" creationId="{5C7F3CEE-E6DF-48C0-8B9A-22A03DF4C29B}"/>
          </ac:spMkLst>
        </pc:spChg>
        <pc:spChg chg="add del mod">
          <ac:chgData name="Kimberly Her" userId="7760d44b10246325" providerId="LiveId" clId="{B6CFB935-B4CB-4697-977E-9D27310E1B05}" dt="2024-08-15T03:11:33.048" v="4505" actId="478"/>
          <ac:spMkLst>
            <pc:docMk/>
            <pc:sldMk cId="2963819363" sldId="272"/>
            <ac:spMk id="37" creationId="{00000000-0000-0000-0000-000000000000}"/>
          </ac:spMkLst>
        </pc:spChg>
        <pc:spChg chg="add del mod">
          <ac:chgData name="Kimberly Her" userId="7760d44b10246325" providerId="LiveId" clId="{B6CFB935-B4CB-4697-977E-9D27310E1B05}" dt="2024-08-15T03:11:33.048" v="4505" actId="478"/>
          <ac:spMkLst>
            <pc:docMk/>
            <pc:sldMk cId="2963819363" sldId="272"/>
            <ac:spMk id="46" creationId="{00000000-0000-0000-0000-000000000000}"/>
          </ac:spMkLst>
        </pc:spChg>
        <pc:spChg chg="mod">
          <ac:chgData name="Kimberly Her" userId="7760d44b10246325" providerId="LiveId" clId="{B6CFB935-B4CB-4697-977E-9D27310E1B05}" dt="2024-08-15T06:35:43.141" v="5064" actId="1076"/>
          <ac:spMkLst>
            <pc:docMk/>
            <pc:sldMk cId="2963819363" sldId="272"/>
            <ac:spMk id="110" creationId="{00000000-0000-0000-0000-000000000000}"/>
          </ac:spMkLst>
        </pc:spChg>
        <pc:spChg chg="mod">
          <ac:chgData name="Kimberly Her" userId="7760d44b10246325" providerId="LiveId" clId="{B6CFB935-B4CB-4697-977E-9D27310E1B05}" dt="2024-08-15T04:46:02.062" v="4591" actId="403"/>
          <ac:spMkLst>
            <pc:docMk/>
            <pc:sldMk cId="2963819363" sldId="272"/>
            <ac:spMk id="155" creationId="{00000000-0000-0000-0000-000000000000}"/>
          </ac:spMkLst>
        </pc:spChg>
      </pc:sldChg>
      <pc:sldChg chg="addSp delSp modSp add mod ord">
        <pc:chgData name="Kimberly Her" userId="7760d44b10246325" providerId="LiveId" clId="{B6CFB935-B4CB-4697-977E-9D27310E1B05}" dt="2024-08-15T06:34:28.799" v="5062" actId="12"/>
        <pc:sldMkLst>
          <pc:docMk/>
          <pc:sldMk cId="2003740744" sldId="273"/>
        </pc:sldMkLst>
        <pc:spChg chg="add mod ord">
          <ac:chgData name="Kimberly Her" userId="7760d44b10246325" providerId="LiveId" clId="{B6CFB935-B4CB-4697-977E-9D27310E1B05}" dt="2024-08-15T06:34:06.711" v="5061" actId="12"/>
          <ac:spMkLst>
            <pc:docMk/>
            <pc:sldMk cId="2003740744" sldId="273"/>
            <ac:spMk id="3" creationId="{8056E287-7D95-2279-B7B0-E334DD9C225E}"/>
          </ac:spMkLst>
        </pc:spChg>
        <pc:spChg chg="add mod ord">
          <ac:chgData name="Kimberly Her" userId="7760d44b10246325" providerId="LiveId" clId="{B6CFB935-B4CB-4697-977E-9D27310E1B05}" dt="2024-08-15T02:44:26.386" v="4026" actId="20577"/>
          <ac:spMkLst>
            <pc:docMk/>
            <pc:sldMk cId="2003740744" sldId="273"/>
            <ac:spMk id="5" creationId="{C6D928BF-6EB8-FB96-CDC7-0801058648E1}"/>
          </ac:spMkLst>
        </pc:spChg>
        <pc:spChg chg="del mod">
          <ac:chgData name="Kimberly Her" userId="7760d44b10246325" providerId="LiveId" clId="{B6CFB935-B4CB-4697-977E-9D27310E1B05}" dt="2024-08-13T18:12:05.955" v="472" actId="478"/>
          <ac:spMkLst>
            <pc:docMk/>
            <pc:sldMk cId="2003740744" sldId="273"/>
            <ac:spMk id="5" creationId="{EDCCAF21-AD59-895F-51E2-E929E374D51B}"/>
          </ac:spMkLst>
        </pc:spChg>
        <pc:spChg chg="mod">
          <ac:chgData name="Kimberly Her" userId="7760d44b10246325" providerId="LiveId" clId="{B6CFB935-B4CB-4697-977E-9D27310E1B05}" dt="2024-08-13T18:18:55.974" v="634" actId="1076"/>
          <ac:spMkLst>
            <pc:docMk/>
            <pc:sldMk cId="2003740744" sldId="273"/>
            <ac:spMk id="6" creationId="{343E9C69-36F1-876C-388C-BFED52E4AE10}"/>
          </ac:spMkLst>
        </pc:spChg>
        <pc:spChg chg="add del mod">
          <ac:chgData name="Kimberly Her" userId="7760d44b10246325" providerId="LiveId" clId="{B6CFB935-B4CB-4697-977E-9D27310E1B05}" dt="2024-08-15T00:53:58.025" v="2616"/>
          <ac:spMkLst>
            <pc:docMk/>
            <pc:sldMk cId="2003740744" sldId="273"/>
            <ac:spMk id="6" creationId="{9E567084-4C01-EC3C-1384-50D29E3A8E5C}"/>
          </ac:spMkLst>
        </pc:spChg>
        <pc:spChg chg="add mod">
          <ac:chgData name="Kimberly Her" userId="7760d44b10246325" providerId="LiveId" clId="{B6CFB935-B4CB-4697-977E-9D27310E1B05}" dt="2024-08-15T00:53:21.509" v="2614"/>
          <ac:spMkLst>
            <pc:docMk/>
            <pc:sldMk cId="2003740744" sldId="273"/>
            <ac:spMk id="7" creationId="{099E20CA-10CB-5BCB-8D52-AFD42A49E7B4}"/>
          </ac:spMkLst>
        </pc:spChg>
        <pc:spChg chg="add del mod">
          <ac:chgData name="Kimberly Her" userId="7760d44b10246325" providerId="LiveId" clId="{B6CFB935-B4CB-4697-977E-9D27310E1B05}" dt="2024-08-15T02:37:09.257" v="3916"/>
          <ac:spMkLst>
            <pc:docMk/>
            <pc:sldMk cId="2003740744" sldId="273"/>
            <ac:spMk id="8" creationId="{7381792E-0003-A277-8794-384439C9C6FB}"/>
          </ac:spMkLst>
        </pc:spChg>
        <pc:spChg chg="add del">
          <ac:chgData name="Kimberly Her" userId="7760d44b10246325" providerId="LiveId" clId="{B6CFB935-B4CB-4697-977E-9D27310E1B05}" dt="2024-08-13T18:12:04.143" v="471" actId="478"/>
          <ac:spMkLst>
            <pc:docMk/>
            <pc:sldMk cId="2003740744" sldId="273"/>
            <ac:spMk id="8" creationId="{A99FD131-9EB9-1816-25A6-DDE83DCBB5DC}"/>
          </ac:spMkLst>
        </pc:spChg>
        <pc:spChg chg="del">
          <ac:chgData name="Kimberly Her" userId="7760d44b10246325" providerId="LiveId" clId="{B6CFB935-B4CB-4697-977E-9D27310E1B05}" dt="2024-08-13T18:10:12.958" v="404" actId="478"/>
          <ac:spMkLst>
            <pc:docMk/>
            <pc:sldMk cId="2003740744" sldId="273"/>
            <ac:spMk id="9" creationId="{1BDDBE8C-43EB-15B3-FEE0-15A72A74030D}"/>
          </ac:spMkLst>
        </pc:spChg>
        <pc:spChg chg="add mod">
          <ac:chgData name="Kimberly Her" userId="7760d44b10246325" providerId="LiveId" clId="{B6CFB935-B4CB-4697-977E-9D27310E1B05}" dt="2024-08-15T06:34:28.799" v="5062" actId="12"/>
          <ac:spMkLst>
            <pc:docMk/>
            <pc:sldMk cId="2003740744" sldId="273"/>
            <ac:spMk id="9" creationId="{9C0DE38D-C7CC-C136-1B86-491EB3974220}"/>
          </ac:spMkLst>
        </pc:spChg>
        <pc:spChg chg="add mod">
          <ac:chgData name="Kimberly Her" userId="7760d44b10246325" providerId="LiveId" clId="{B6CFB935-B4CB-4697-977E-9D27310E1B05}" dt="2024-08-15T06:34:28.799" v="5062" actId="12"/>
          <ac:spMkLst>
            <pc:docMk/>
            <pc:sldMk cId="2003740744" sldId="273"/>
            <ac:spMk id="10" creationId="{1B828BA9-A2DC-686F-A3BB-C0BA5C3AB563}"/>
          </ac:spMkLst>
        </pc:spChg>
        <pc:spChg chg="add mod ord">
          <ac:chgData name="Kimberly Her" userId="7760d44b10246325" providerId="LiveId" clId="{B6CFB935-B4CB-4697-977E-9D27310E1B05}" dt="2024-08-13T18:21:07.733" v="659" actId="14100"/>
          <ac:spMkLst>
            <pc:docMk/>
            <pc:sldMk cId="2003740744" sldId="273"/>
            <ac:spMk id="10" creationId="{E3345520-419F-7226-60D5-409B123EC6A7}"/>
          </ac:spMkLst>
        </pc:spChg>
        <pc:spChg chg="add mod">
          <ac:chgData name="Kimberly Her" userId="7760d44b10246325" providerId="LiveId" clId="{B6CFB935-B4CB-4697-977E-9D27310E1B05}" dt="2024-08-13T18:18:45.988" v="633" actId="207"/>
          <ac:spMkLst>
            <pc:docMk/>
            <pc:sldMk cId="2003740744" sldId="273"/>
            <ac:spMk id="11" creationId="{4C15603E-A407-7B53-A2A0-01F8E017E63D}"/>
          </ac:spMkLst>
        </pc:spChg>
        <pc:spChg chg="add mod">
          <ac:chgData name="Kimberly Her" userId="7760d44b10246325" providerId="LiveId" clId="{B6CFB935-B4CB-4697-977E-9D27310E1B05}" dt="2024-08-15T06:34:28.799" v="5062" actId="12"/>
          <ac:spMkLst>
            <pc:docMk/>
            <pc:sldMk cId="2003740744" sldId="273"/>
            <ac:spMk id="11" creationId="{A8438C73-E55B-13C2-C079-63B9051A5C80}"/>
          </ac:spMkLst>
        </pc:spChg>
        <pc:spChg chg="add mod">
          <ac:chgData name="Kimberly Her" userId="7760d44b10246325" providerId="LiveId" clId="{B6CFB935-B4CB-4697-977E-9D27310E1B05}" dt="2024-08-13T18:18:38.442" v="630" actId="207"/>
          <ac:spMkLst>
            <pc:docMk/>
            <pc:sldMk cId="2003740744" sldId="273"/>
            <ac:spMk id="12" creationId="{90D59A80-F71D-F9A8-65A3-2FC786822947}"/>
          </ac:spMkLst>
        </pc:spChg>
        <pc:spChg chg="add mod">
          <ac:chgData name="Kimberly Her" userId="7760d44b10246325" providerId="LiveId" clId="{B6CFB935-B4CB-4697-977E-9D27310E1B05}" dt="2024-08-13T18:18:44.098" v="632" actId="207"/>
          <ac:spMkLst>
            <pc:docMk/>
            <pc:sldMk cId="2003740744" sldId="273"/>
            <ac:spMk id="13" creationId="{B6643D91-29AE-1598-8193-DC3A687C9CD1}"/>
          </ac:spMkLst>
        </pc:spChg>
        <pc:spChg chg="add mod">
          <ac:chgData name="Kimberly Her" userId="7760d44b10246325" providerId="LiveId" clId="{B6CFB935-B4CB-4697-977E-9D27310E1B05}" dt="2024-08-13T18:19:04.917" v="635" actId="164"/>
          <ac:spMkLst>
            <pc:docMk/>
            <pc:sldMk cId="2003740744" sldId="273"/>
            <ac:spMk id="18" creationId="{43D9501C-F82C-2AFA-188D-1FDB651963EE}"/>
          </ac:spMkLst>
        </pc:spChg>
        <pc:spChg chg="add mod">
          <ac:chgData name="Kimberly Her" userId="7760d44b10246325" providerId="LiveId" clId="{B6CFB935-B4CB-4697-977E-9D27310E1B05}" dt="2024-08-13T18:19:04.917" v="635" actId="164"/>
          <ac:spMkLst>
            <pc:docMk/>
            <pc:sldMk cId="2003740744" sldId="273"/>
            <ac:spMk id="19" creationId="{996FFEF5-BBF2-EDA0-E45E-21A9DF1433AE}"/>
          </ac:spMkLst>
        </pc:spChg>
        <pc:spChg chg="add mod">
          <ac:chgData name="Kimberly Her" userId="7760d44b10246325" providerId="LiveId" clId="{B6CFB935-B4CB-4697-977E-9D27310E1B05}" dt="2024-08-13T18:19:04.917" v="635" actId="164"/>
          <ac:spMkLst>
            <pc:docMk/>
            <pc:sldMk cId="2003740744" sldId="273"/>
            <ac:spMk id="20" creationId="{48933CE9-A53F-B89A-5705-4CFE00C74EFD}"/>
          </ac:spMkLst>
        </pc:spChg>
        <pc:spChg chg="mod">
          <ac:chgData name="Kimberly Her" userId="7760d44b10246325" providerId="LiveId" clId="{B6CFB935-B4CB-4697-977E-9D27310E1B05}" dt="2024-08-15T03:10:27.420" v="4487" actId="20577"/>
          <ac:spMkLst>
            <pc:docMk/>
            <pc:sldMk cId="2003740744" sldId="273"/>
            <ac:spMk id="44" creationId="{00000000-0000-0000-0000-000000000000}"/>
          </ac:spMkLst>
        </pc:spChg>
        <pc:spChg chg="mod">
          <ac:chgData name="Kimberly Her" userId="7760d44b10246325" providerId="LiveId" clId="{B6CFB935-B4CB-4697-977E-9D27310E1B05}" dt="2024-08-15T01:30:28.232" v="3238" actId="20577"/>
          <ac:spMkLst>
            <pc:docMk/>
            <pc:sldMk cId="2003740744" sldId="273"/>
            <ac:spMk id="62" creationId="{5313BB7D-C5A8-4D5C-B6B7-D0CB9B8FB44E}"/>
          </ac:spMkLst>
        </pc:spChg>
        <pc:grpChg chg="add mod">
          <ac:chgData name="Kimberly Her" userId="7760d44b10246325" providerId="LiveId" clId="{B6CFB935-B4CB-4697-977E-9D27310E1B05}" dt="2024-08-15T06:33:34.839" v="5057" actId="1076"/>
          <ac:grpSpMkLst>
            <pc:docMk/>
            <pc:sldMk cId="2003740744" sldId="273"/>
            <ac:grpSpMk id="6" creationId="{C2D26BA6-D557-CE11-FDC2-0931F8FA15C1}"/>
          </ac:grpSpMkLst>
        </pc:grpChg>
        <pc:grpChg chg="add del mod ord">
          <ac:chgData name="Kimberly Her" userId="7760d44b10246325" providerId="LiveId" clId="{B6CFB935-B4CB-4697-977E-9D27310E1B05}" dt="2024-08-13T18:19:32.448" v="640" actId="478"/>
          <ac:grpSpMkLst>
            <pc:docMk/>
            <pc:sldMk cId="2003740744" sldId="273"/>
            <ac:grpSpMk id="21" creationId="{D944B58E-F944-7050-516A-39839E835EB2}"/>
          </ac:grpSpMkLst>
        </pc:grpChg>
        <pc:grpChg chg="add del mod">
          <ac:chgData name="Kimberly Her" userId="7760d44b10246325" providerId="LiveId" clId="{B6CFB935-B4CB-4697-977E-9D27310E1B05}" dt="2024-08-14T18:22:11.279" v="1445" actId="478"/>
          <ac:grpSpMkLst>
            <pc:docMk/>
            <pc:sldMk cId="2003740744" sldId="273"/>
            <ac:grpSpMk id="22" creationId="{BF58BFFE-AA1C-4940-7A40-D0854FCF7801}"/>
          </ac:grpSpMkLst>
        </pc:grpChg>
        <pc:picChg chg="add mod">
          <ac:chgData name="Kimberly Her" userId="7760d44b10246325" providerId="LiveId" clId="{B6CFB935-B4CB-4697-977E-9D27310E1B05}" dt="2024-08-15T02:39:35.313" v="3933" actId="1076"/>
          <ac:picMkLst>
            <pc:docMk/>
            <pc:sldMk cId="2003740744" sldId="273"/>
            <ac:picMk id="4" creationId="{2FC97EE7-60FC-6492-578B-B7921EF74CE4}"/>
          </ac:picMkLst>
        </pc:picChg>
        <pc:picChg chg="del">
          <ac:chgData name="Kimberly Her" userId="7760d44b10246325" providerId="LiveId" clId="{B6CFB935-B4CB-4697-977E-9D27310E1B05}" dt="2024-08-13T01:56:57.089" v="251" actId="478"/>
          <ac:picMkLst>
            <pc:docMk/>
            <pc:sldMk cId="2003740744" sldId="273"/>
            <ac:picMk id="4" creationId="{79855B5D-7F18-961A-33D9-F8D7BC89379D}"/>
          </ac:picMkLst>
        </pc:picChg>
        <pc:picChg chg="add del mod">
          <ac:chgData name="Kimberly Her" userId="7760d44b10246325" providerId="LiveId" clId="{B6CFB935-B4CB-4697-977E-9D27310E1B05}" dt="2024-08-13T18:14:28.229" v="526" actId="478"/>
          <ac:picMkLst>
            <pc:docMk/>
            <pc:sldMk cId="2003740744" sldId="273"/>
            <ac:picMk id="7" creationId="{6EDFE43C-8EC1-789F-7E5F-B24B6E5438B7}"/>
          </ac:picMkLst>
        </pc:picChg>
        <pc:picChg chg="add del mod">
          <ac:chgData name="Kimberly Her" userId="7760d44b10246325" providerId="LiveId" clId="{B6CFB935-B4CB-4697-977E-9D27310E1B05}" dt="2024-08-13T18:14:32.181" v="529" actId="478"/>
          <ac:picMkLst>
            <pc:docMk/>
            <pc:sldMk cId="2003740744" sldId="273"/>
            <ac:picMk id="15" creationId="{5B99A02B-48F9-0C09-29D5-9FABE7F111E3}"/>
          </ac:picMkLst>
        </pc:picChg>
        <pc:picChg chg="add mod modCrop">
          <ac:chgData name="Kimberly Her" userId="7760d44b10246325" providerId="LiveId" clId="{B6CFB935-B4CB-4697-977E-9D27310E1B05}" dt="2024-08-13T18:19:04.917" v="635" actId="164"/>
          <ac:picMkLst>
            <pc:docMk/>
            <pc:sldMk cId="2003740744" sldId="273"/>
            <ac:picMk id="17" creationId="{3FAC72B9-C416-42EB-E4AB-FAEBD760B5AE}"/>
          </ac:picMkLst>
        </pc:picChg>
        <pc:picChg chg="add del mod">
          <ac:chgData name="Kimberly Her" userId="7760d44b10246325" providerId="LiveId" clId="{B6CFB935-B4CB-4697-977E-9D27310E1B05}" dt="2024-08-13T18:20:40.125" v="654" actId="21"/>
          <ac:picMkLst>
            <pc:docMk/>
            <pc:sldMk cId="2003740744" sldId="273"/>
            <ac:picMk id="24" creationId="{84E68B84-236C-C142-6691-0BDEC462D1DD}"/>
          </ac:picMkLst>
        </pc:picChg>
        <pc:picChg chg="add mod">
          <ac:chgData name="Kimberly Her" userId="7760d44b10246325" providerId="LiveId" clId="{B6CFB935-B4CB-4697-977E-9D27310E1B05}" dt="2024-08-13T18:24:41.587" v="806" actId="1076"/>
          <ac:picMkLst>
            <pc:docMk/>
            <pc:sldMk cId="2003740744" sldId="273"/>
            <ac:picMk id="25" creationId="{84E68B84-236C-C142-6691-0BDEC462D1DD}"/>
          </ac:picMkLst>
        </pc:picChg>
      </pc:sldChg>
      <pc:sldChg chg="addSp delSp modSp add mod">
        <pc:chgData name="Kimberly Her" userId="7760d44b10246325" providerId="LiveId" clId="{B6CFB935-B4CB-4697-977E-9D27310E1B05}" dt="2024-08-15T06:29:29.652" v="4990" actId="255"/>
        <pc:sldMkLst>
          <pc:docMk/>
          <pc:sldMk cId="1293899602" sldId="274"/>
        </pc:sldMkLst>
        <pc:spChg chg="add del">
          <ac:chgData name="Kimberly Her" userId="7760d44b10246325" providerId="LiveId" clId="{B6CFB935-B4CB-4697-977E-9D27310E1B05}" dt="2024-08-15T06:23:04.225" v="4933" actId="478"/>
          <ac:spMkLst>
            <pc:docMk/>
            <pc:sldMk cId="1293899602" sldId="274"/>
            <ac:spMk id="3" creationId="{215B033F-2316-1A54-D9B0-401BC906EEF3}"/>
          </ac:spMkLst>
        </pc:spChg>
        <pc:spChg chg="add del mod ord">
          <ac:chgData name="Kimberly Her" userId="7760d44b10246325" providerId="LiveId" clId="{B6CFB935-B4CB-4697-977E-9D27310E1B05}" dt="2024-08-14T23:39:35.066" v="2012" actId="478"/>
          <ac:spMkLst>
            <pc:docMk/>
            <pc:sldMk cId="1293899602" sldId="274"/>
            <ac:spMk id="3" creationId="{C7AB2708-A130-8EA1-96DC-5CAF38A5FE1C}"/>
          </ac:spMkLst>
        </pc:spChg>
        <pc:spChg chg="add mod">
          <ac:chgData name="Kimberly Her" userId="7760d44b10246325" providerId="LiveId" clId="{B6CFB935-B4CB-4697-977E-9D27310E1B05}" dt="2024-08-15T06:23:42.631" v="4941" actId="1076"/>
          <ac:spMkLst>
            <pc:docMk/>
            <pc:sldMk cId="1293899602" sldId="274"/>
            <ac:spMk id="5" creationId="{0AB923C4-C6AE-52AA-8FE1-DD32A5FC6361}"/>
          </ac:spMkLst>
        </pc:spChg>
        <pc:spChg chg="add del mod ord">
          <ac:chgData name="Kimberly Her" userId="7760d44b10246325" providerId="LiveId" clId="{B6CFB935-B4CB-4697-977E-9D27310E1B05}" dt="2024-08-14T17:58:38.395" v="1211" actId="21"/>
          <ac:spMkLst>
            <pc:docMk/>
            <pc:sldMk cId="1293899602" sldId="274"/>
            <ac:spMk id="6" creationId="{30EFEE52-7769-D498-38FF-635ED5CFE481}"/>
          </ac:spMkLst>
        </pc:spChg>
        <pc:spChg chg="add mod">
          <ac:chgData name="Kimberly Her" userId="7760d44b10246325" providerId="LiveId" clId="{B6CFB935-B4CB-4697-977E-9D27310E1B05}" dt="2024-08-15T06:24:24.191" v="4950" actId="1076"/>
          <ac:spMkLst>
            <pc:docMk/>
            <pc:sldMk cId="1293899602" sldId="274"/>
            <ac:spMk id="6" creationId="{4C2FA1A2-B05C-7684-D77C-8F3BC465A555}"/>
          </ac:spMkLst>
        </pc:spChg>
        <pc:spChg chg="add del mod ord">
          <ac:chgData name="Kimberly Her" userId="7760d44b10246325" providerId="LiveId" clId="{B6CFB935-B4CB-4697-977E-9D27310E1B05}" dt="2024-08-14T17:58:38.395" v="1211" actId="21"/>
          <ac:spMkLst>
            <pc:docMk/>
            <pc:sldMk cId="1293899602" sldId="274"/>
            <ac:spMk id="7" creationId="{5FEE65D8-7A26-BEA8-B022-32DC35892F0F}"/>
          </ac:spMkLst>
        </pc:spChg>
        <pc:spChg chg="add del mod ord">
          <ac:chgData name="Kimberly Her" userId="7760d44b10246325" providerId="LiveId" clId="{B6CFB935-B4CB-4697-977E-9D27310E1B05}" dt="2024-08-14T23:32:32.976" v="1909" actId="478"/>
          <ac:spMkLst>
            <pc:docMk/>
            <pc:sldMk cId="1293899602" sldId="274"/>
            <ac:spMk id="9" creationId="{ED5ABDA1-83E0-F704-EDDC-24AB6D92BE91}"/>
          </ac:spMkLst>
        </pc:spChg>
        <pc:spChg chg="add del mod ord">
          <ac:chgData name="Kimberly Her" userId="7760d44b10246325" providerId="LiveId" clId="{B6CFB935-B4CB-4697-977E-9D27310E1B05}" dt="2024-08-15T02:29:45.036" v="3805" actId="478"/>
          <ac:spMkLst>
            <pc:docMk/>
            <pc:sldMk cId="1293899602" sldId="274"/>
            <ac:spMk id="13" creationId="{9F6E8CC3-BBFB-F905-E690-F3001AFE94E4}"/>
          </ac:spMkLst>
        </pc:spChg>
        <pc:spChg chg="add mod">
          <ac:chgData name="Kimberly Her" userId="7760d44b10246325" providerId="LiveId" clId="{B6CFB935-B4CB-4697-977E-9D27310E1B05}" dt="2024-08-15T00:43:56.491" v="2525" actId="1076"/>
          <ac:spMkLst>
            <pc:docMk/>
            <pc:sldMk cId="1293899602" sldId="274"/>
            <ac:spMk id="14" creationId="{97427557-87FF-DE6D-8560-D6FBD32ADCE9}"/>
          </ac:spMkLst>
        </pc:spChg>
        <pc:spChg chg="add mod">
          <ac:chgData name="Kimberly Her" userId="7760d44b10246325" providerId="LiveId" clId="{B6CFB935-B4CB-4697-977E-9D27310E1B05}" dt="2024-08-15T06:27:43.368" v="4973" actId="113"/>
          <ac:spMkLst>
            <pc:docMk/>
            <pc:sldMk cId="1293899602" sldId="274"/>
            <ac:spMk id="15" creationId="{0B910B69-CE12-DFD7-F7A6-6FCC73868F9F}"/>
          </ac:spMkLst>
        </pc:spChg>
        <pc:spChg chg="add mod">
          <ac:chgData name="Kimberly Her" userId="7760d44b10246325" providerId="LiveId" clId="{B6CFB935-B4CB-4697-977E-9D27310E1B05}" dt="2024-08-15T06:27:48.015" v="4974" actId="113"/>
          <ac:spMkLst>
            <pc:docMk/>
            <pc:sldMk cId="1293899602" sldId="274"/>
            <ac:spMk id="16" creationId="{F649FBFA-038B-DADF-7CC8-79F760843629}"/>
          </ac:spMkLst>
        </pc:spChg>
        <pc:spChg chg="add del mod">
          <ac:chgData name="Kimberly Her" userId="7760d44b10246325" providerId="LiveId" clId="{B6CFB935-B4CB-4697-977E-9D27310E1B05}" dt="2024-08-15T02:25:49.814" v="3772" actId="478"/>
          <ac:spMkLst>
            <pc:docMk/>
            <pc:sldMk cId="1293899602" sldId="274"/>
            <ac:spMk id="27" creationId="{DC77D4AA-3BD3-53AD-7BB1-E245BD278C78}"/>
          </ac:spMkLst>
        </pc:spChg>
        <pc:spChg chg="add mod">
          <ac:chgData name="Kimberly Her" userId="7760d44b10246325" providerId="LiveId" clId="{B6CFB935-B4CB-4697-977E-9D27310E1B05}" dt="2024-08-15T02:28:05.616" v="3803" actId="20577"/>
          <ac:spMkLst>
            <pc:docMk/>
            <pc:sldMk cId="1293899602" sldId="274"/>
            <ac:spMk id="30" creationId="{A6A8023B-0293-9626-5AF6-A262E270990A}"/>
          </ac:spMkLst>
        </pc:spChg>
        <pc:spChg chg="mod">
          <ac:chgData name="Kimberly Her" userId="7760d44b10246325" providerId="LiveId" clId="{B6CFB935-B4CB-4697-977E-9D27310E1B05}" dt="2024-08-15T06:28:35.760" v="4978" actId="165"/>
          <ac:spMkLst>
            <pc:docMk/>
            <pc:sldMk cId="1293899602" sldId="274"/>
            <ac:spMk id="32" creationId="{14D6453D-67C8-C13B-C6E3-2F5F0654CE30}"/>
          </ac:spMkLst>
        </pc:spChg>
        <pc:spChg chg="mod">
          <ac:chgData name="Kimberly Her" userId="7760d44b10246325" providerId="LiveId" clId="{B6CFB935-B4CB-4697-977E-9D27310E1B05}" dt="2024-08-15T06:28:35.760" v="4978" actId="165"/>
          <ac:spMkLst>
            <pc:docMk/>
            <pc:sldMk cId="1293899602" sldId="274"/>
            <ac:spMk id="33" creationId="{E5689134-C9D1-2E77-2E65-847E4E1B56ED}"/>
          </ac:spMkLst>
        </pc:spChg>
        <pc:spChg chg="add mod ord topLvl">
          <ac:chgData name="Kimberly Her" userId="7760d44b10246325" providerId="LiveId" clId="{B6CFB935-B4CB-4697-977E-9D27310E1B05}" dt="2024-08-15T06:29:29.652" v="4990" actId="255"/>
          <ac:spMkLst>
            <pc:docMk/>
            <pc:sldMk cId="1293899602" sldId="274"/>
            <ac:spMk id="34" creationId="{EF8A1BDF-D0C6-C153-1708-453BA079B668}"/>
          </ac:spMkLst>
        </pc:spChg>
        <pc:spChg chg="add mod">
          <ac:chgData name="Kimberly Her" userId="7760d44b10246325" providerId="LiveId" clId="{B6CFB935-B4CB-4697-977E-9D27310E1B05}" dt="2024-08-15T06:28:04.606" v="4975" actId="403"/>
          <ac:spMkLst>
            <pc:docMk/>
            <pc:sldMk cId="1293899602" sldId="274"/>
            <ac:spMk id="35" creationId="{D8EEF972-32A0-BE0E-B8DD-DD9AA1510113}"/>
          </ac:spMkLst>
        </pc:spChg>
        <pc:spChg chg="mod">
          <ac:chgData name="Kimberly Her" userId="7760d44b10246325" providerId="LiveId" clId="{B6CFB935-B4CB-4697-977E-9D27310E1B05}" dt="2024-08-13T18:03:12.960" v="305" actId="1076"/>
          <ac:spMkLst>
            <pc:docMk/>
            <pc:sldMk cId="1293899602" sldId="274"/>
            <ac:spMk id="45" creationId="{6972FD61-A278-4E69-85DE-75B38C250625}"/>
          </ac:spMkLst>
        </pc:spChg>
        <pc:spChg chg="del mod">
          <ac:chgData name="Kimberly Her" userId="7760d44b10246325" providerId="LiveId" clId="{B6CFB935-B4CB-4697-977E-9D27310E1B05}" dt="2024-08-13T18:07:28.502" v="377" actId="478"/>
          <ac:spMkLst>
            <pc:docMk/>
            <pc:sldMk cId="1293899602" sldId="274"/>
            <ac:spMk id="47" creationId="{231E4B19-2C3A-884A-919A-326B2A2F1BA8}"/>
          </ac:spMkLst>
        </pc:spChg>
        <pc:spChg chg="mod">
          <ac:chgData name="Kimberly Her" userId="7760d44b10246325" providerId="LiveId" clId="{B6CFB935-B4CB-4697-977E-9D27310E1B05}" dt="2024-08-15T03:07:44.169" v="4472" actId="20577"/>
          <ac:spMkLst>
            <pc:docMk/>
            <pc:sldMk cId="1293899602" sldId="274"/>
            <ac:spMk id="104" creationId="{00000000-0000-0000-0000-000000000000}"/>
          </ac:spMkLst>
        </pc:spChg>
        <pc:grpChg chg="add del mod">
          <ac:chgData name="Kimberly Her" userId="7760d44b10246325" providerId="LiveId" clId="{B6CFB935-B4CB-4697-977E-9D27310E1B05}" dt="2024-08-15T06:28:35.760" v="4978" actId="165"/>
          <ac:grpSpMkLst>
            <pc:docMk/>
            <pc:sldMk cId="1293899602" sldId="274"/>
            <ac:grpSpMk id="8" creationId="{2B4149AE-DE32-C9EA-172F-730D78FDA0CC}"/>
          </ac:grpSpMkLst>
        </pc:grpChg>
        <pc:grpChg chg="add mod ord topLvl">
          <ac:chgData name="Kimberly Her" userId="7760d44b10246325" providerId="LiveId" clId="{B6CFB935-B4CB-4697-977E-9D27310E1B05}" dt="2024-08-15T06:28:57.024" v="4982" actId="1076"/>
          <ac:grpSpMkLst>
            <pc:docMk/>
            <pc:sldMk cId="1293899602" sldId="274"/>
            <ac:grpSpMk id="31" creationId="{24E94A70-D177-D690-8550-B7EC8B8C2D93}"/>
          </ac:grpSpMkLst>
        </pc:grpChg>
        <pc:graphicFrameChg chg="add del mod modGraphic">
          <ac:chgData name="Kimberly Her" userId="7760d44b10246325" providerId="LiveId" clId="{B6CFB935-B4CB-4697-977E-9D27310E1B05}" dt="2024-08-15T02:32:40.632" v="3854" actId="478"/>
          <ac:graphicFrameMkLst>
            <pc:docMk/>
            <pc:sldMk cId="1293899602" sldId="274"/>
            <ac:graphicFrameMk id="8" creationId="{CB6A79DA-8657-439F-ED4A-A49B1DF87263}"/>
          </ac:graphicFrameMkLst>
        </pc:graphicFrameChg>
        <pc:picChg chg="add mod ord modCrop">
          <ac:chgData name="Kimberly Her" userId="7760d44b10246325" providerId="LiveId" clId="{B6CFB935-B4CB-4697-977E-9D27310E1B05}" dt="2024-08-15T06:24:25.989" v="4951" actId="1076"/>
          <ac:picMkLst>
            <pc:docMk/>
            <pc:sldMk cId="1293899602" sldId="274"/>
            <ac:picMk id="4" creationId="{C4F7A5E4-052F-292C-9C1E-037FDB94DBE6}"/>
          </ac:picMkLst>
        </pc:picChg>
        <pc:picChg chg="del">
          <ac:chgData name="Kimberly Her" userId="7760d44b10246325" providerId="LiveId" clId="{B6CFB935-B4CB-4697-977E-9D27310E1B05}" dt="2024-08-13T18:03:14.213" v="306" actId="478"/>
          <ac:picMkLst>
            <pc:docMk/>
            <pc:sldMk cId="1293899602" sldId="274"/>
            <ac:picMk id="5" creationId="{5A19B13A-7E16-210D-86B0-4422FD93C5D5}"/>
          </ac:picMkLst>
        </pc:picChg>
        <pc:picChg chg="add del mod">
          <ac:chgData name="Kimberly Her" userId="7760d44b10246325" providerId="LiveId" clId="{B6CFB935-B4CB-4697-977E-9D27310E1B05}" dt="2024-08-14T23:35:45.354" v="1927" actId="478"/>
          <ac:picMkLst>
            <pc:docMk/>
            <pc:sldMk cId="1293899602" sldId="274"/>
            <ac:picMk id="6" creationId="{49D06F0F-2F2C-85E5-3FF6-42A500B17719}"/>
          </ac:picMkLst>
        </pc:picChg>
        <pc:picChg chg="add del mod">
          <ac:chgData name="Kimberly Her" userId="7760d44b10246325" providerId="LiveId" clId="{B6CFB935-B4CB-4697-977E-9D27310E1B05}" dt="2024-08-14T23:38:34.206" v="1953" actId="478"/>
          <ac:picMkLst>
            <pc:docMk/>
            <pc:sldMk cId="1293899602" sldId="274"/>
            <ac:picMk id="10" creationId="{067AF75C-9D19-65CF-75AB-75626F9D868A}"/>
          </ac:picMkLst>
        </pc:picChg>
        <pc:picChg chg="add del mod">
          <ac:chgData name="Kimberly Her" userId="7760d44b10246325" providerId="LiveId" clId="{B6CFB935-B4CB-4697-977E-9D27310E1B05}" dt="2024-08-14T23:36:37.748" v="1932" actId="478"/>
          <ac:picMkLst>
            <pc:docMk/>
            <pc:sldMk cId="1293899602" sldId="274"/>
            <ac:picMk id="12" creationId="{0640971D-6111-1E31-CAA3-174361D46DDC}"/>
          </ac:picMkLst>
        </pc:picChg>
        <pc:picChg chg="del">
          <ac:chgData name="Kimberly Her" userId="7760d44b10246325" providerId="LiveId" clId="{B6CFB935-B4CB-4697-977E-9D27310E1B05}" dt="2024-08-14T18:03:08.044" v="1263" actId="478"/>
          <ac:picMkLst>
            <pc:docMk/>
            <pc:sldMk cId="1293899602" sldId="274"/>
            <ac:picMk id="49" creationId="{4252D655-5F2C-F447-B537-8C72930D0F51}"/>
          </ac:picMkLst>
        </pc:picChg>
        <pc:cxnChg chg="add del">
          <ac:chgData name="Kimberly Her" userId="7760d44b10246325" providerId="LiveId" clId="{B6CFB935-B4CB-4697-977E-9D27310E1B05}" dt="2024-08-15T02:21:23.640" v="3733" actId="478"/>
          <ac:cxnSpMkLst>
            <pc:docMk/>
            <pc:sldMk cId="1293899602" sldId="274"/>
            <ac:cxnSpMk id="18" creationId="{D8F07C6C-3F3D-9BD9-121D-C9A56E364626}"/>
          </ac:cxnSpMkLst>
        </pc:cxnChg>
        <pc:cxnChg chg="add mod">
          <ac:chgData name="Kimberly Her" userId="7760d44b10246325" providerId="LiveId" clId="{B6CFB935-B4CB-4697-977E-9D27310E1B05}" dt="2024-08-15T06:23:45.109" v="4942" actId="1076"/>
          <ac:cxnSpMkLst>
            <pc:docMk/>
            <pc:sldMk cId="1293899602" sldId="274"/>
            <ac:cxnSpMk id="20" creationId="{5F1696EF-C354-1566-3414-04E972BDB864}"/>
          </ac:cxnSpMkLst>
        </pc:cxnChg>
        <pc:cxnChg chg="add del mod">
          <ac:chgData name="Kimberly Her" userId="7760d44b10246325" providerId="LiveId" clId="{B6CFB935-B4CB-4697-977E-9D27310E1B05}" dt="2024-08-15T02:21:44.690" v="3738" actId="478"/>
          <ac:cxnSpMkLst>
            <pc:docMk/>
            <pc:sldMk cId="1293899602" sldId="274"/>
            <ac:cxnSpMk id="22" creationId="{3C5428C8-6556-F019-AE43-BD26F2B10CED}"/>
          </ac:cxnSpMkLst>
        </pc:cxnChg>
        <pc:cxnChg chg="add mod">
          <ac:chgData name="Kimberly Her" userId="7760d44b10246325" providerId="LiveId" clId="{B6CFB935-B4CB-4697-977E-9D27310E1B05}" dt="2024-08-15T06:24:15.833" v="4949" actId="14100"/>
          <ac:cxnSpMkLst>
            <pc:docMk/>
            <pc:sldMk cId="1293899602" sldId="274"/>
            <ac:cxnSpMk id="24" creationId="{0A48C00E-7864-AC5E-F220-A82BC39C237A}"/>
          </ac:cxnSpMkLst>
        </pc:cxnChg>
        <pc:cxnChg chg="add mod">
          <ac:chgData name="Kimberly Her" userId="7760d44b10246325" providerId="LiveId" clId="{B6CFB935-B4CB-4697-977E-9D27310E1B05}" dt="2024-08-15T02:26:19.466" v="3780" actId="692"/>
          <ac:cxnSpMkLst>
            <pc:docMk/>
            <pc:sldMk cId="1293899602" sldId="274"/>
            <ac:cxnSpMk id="29" creationId="{A744CBC7-81B9-C103-0D09-FC716F9248EB}"/>
          </ac:cxnSpMkLst>
        </pc:cxnChg>
      </pc:sldChg>
      <pc:sldChg chg="add del">
        <pc:chgData name="Kimberly Her" userId="7760d44b10246325" providerId="LiveId" clId="{B6CFB935-B4CB-4697-977E-9D27310E1B05}" dt="2024-08-13T01:57:00.996" v="253"/>
        <pc:sldMkLst>
          <pc:docMk/>
          <pc:sldMk cId="2981484470" sldId="274"/>
        </pc:sldMkLst>
      </pc:sldChg>
      <pc:sldChg chg="addSp delSp modSp add mod ord">
        <pc:chgData name="Kimberly Her" userId="7760d44b10246325" providerId="LiveId" clId="{B6CFB935-B4CB-4697-977E-9D27310E1B05}" dt="2024-08-15T06:35:05.400" v="5063" actId="207"/>
        <pc:sldMkLst>
          <pc:docMk/>
          <pc:sldMk cId="1239735903" sldId="275"/>
        </pc:sldMkLst>
        <pc:spChg chg="add del mod">
          <ac:chgData name="Kimberly Her" userId="7760d44b10246325" providerId="LiveId" clId="{B6CFB935-B4CB-4697-977E-9D27310E1B05}" dt="2024-08-14T18:13:57.603" v="1376" actId="478"/>
          <ac:spMkLst>
            <pc:docMk/>
            <pc:sldMk cId="1239735903" sldId="275"/>
            <ac:spMk id="3" creationId="{2BBB0912-BA8D-0A50-4A58-82024802466A}"/>
          </ac:spMkLst>
        </pc:spChg>
        <pc:spChg chg="add del mod">
          <ac:chgData name="Kimberly Her" userId="7760d44b10246325" providerId="LiveId" clId="{B6CFB935-B4CB-4697-977E-9D27310E1B05}" dt="2024-08-14T23:12:50.102" v="1585" actId="478"/>
          <ac:spMkLst>
            <pc:docMk/>
            <pc:sldMk cId="1239735903" sldId="275"/>
            <ac:spMk id="3" creationId="{3D50F179-EDFC-82B7-9302-5C5CD8ED78B0}"/>
          </ac:spMkLst>
        </pc:spChg>
        <pc:spChg chg="add mod ord">
          <ac:chgData name="Kimberly Her" userId="7760d44b10246325" providerId="LiveId" clId="{B6CFB935-B4CB-4697-977E-9D27310E1B05}" dt="2024-08-15T02:50:48.600" v="4108" actId="20577"/>
          <ac:spMkLst>
            <pc:docMk/>
            <pc:sldMk cId="1239735903" sldId="275"/>
            <ac:spMk id="4" creationId="{20C2DEF1-2857-4133-F075-304EEC7C11F6}"/>
          </ac:spMkLst>
        </pc:spChg>
        <pc:spChg chg="add del mod">
          <ac:chgData name="Kimberly Her" userId="7760d44b10246325" providerId="LiveId" clId="{B6CFB935-B4CB-4697-977E-9D27310E1B05}" dt="2024-08-14T18:13:57.603" v="1376" actId="478"/>
          <ac:spMkLst>
            <pc:docMk/>
            <pc:sldMk cId="1239735903" sldId="275"/>
            <ac:spMk id="4" creationId="{2C0525D8-7BB3-13AD-24F8-A18C37EAD853}"/>
          </ac:spMkLst>
        </pc:spChg>
        <pc:spChg chg="add mod ord">
          <ac:chgData name="Kimberly Her" userId="7760d44b10246325" providerId="LiveId" clId="{B6CFB935-B4CB-4697-977E-9D27310E1B05}" dt="2024-08-15T06:35:05.400" v="5063" actId="207"/>
          <ac:spMkLst>
            <pc:docMk/>
            <pc:sldMk cId="1239735903" sldId="275"/>
            <ac:spMk id="5" creationId="{195F0AA4-5672-2E17-BE16-435756AFE6FB}"/>
          </ac:spMkLst>
        </pc:spChg>
        <pc:spChg chg="del">
          <ac:chgData name="Kimberly Her" userId="7760d44b10246325" providerId="LiveId" clId="{B6CFB935-B4CB-4697-977E-9D27310E1B05}" dt="2024-08-14T23:12:26.388" v="1578" actId="478"/>
          <ac:spMkLst>
            <pc:docMk/>
            <pc:sldMk cId="1239735903" sldId="275"/>
            <ac:spMk id="6" creationId="{343E9C69-36F1-876C-388C-BFED52E4AE10}"/>
          </ac:spMkLst>
        </pc:spChg>
        <pc:spChg chg="add del">
          <ac:chgData name="Kimberly Her" userId="7760d44b10246325" providerId="LiveId" clId="{B6CFB935-B4CB-4697-977E-9D27310E1B05}" dt="2024-08-14T18:10:05.232" v="1328" actId="22"/>
          <ac:spMkLst>
            <pc:docMk/>
            <pc:sldMk cId="1239735903" sldId="275"/>
            <ac:spMk id="7" creationId="{87E420E2-7E8D-5D6F-128E-A983FD6ABF61}"/>
          </ac:spMkLst>
        </pc:spChg>
        <pc:spChg chg="add mod">
          <ac:chgData name="Kimberly Her" userId="7760d44b10246325" providerId="LiveId" clId="{B6CFB935-B4CB-4697-977E-9D27310E1B05}" dt="2024-08-14T23:18:42.877" v="1642" actId="164"/>
          <ac:spMkLst>
            <pc:docMk/>
            <pc:sldMk cId="1239735903" sldId="275"/>
            <ac:spMk id="7" creationId="{DF9F33CC-4B9A-D191-143F-9791BA276F67}"/>
          </ac:spMkLst>
        </pc:spChg>
        <pc:spChg chg="add del mod">
          <ac:chgData name="Kimberly Her" userId="7760d44b10246325" providerId="LiveId" clId="{B6CFB935-B4CB-4697-977E-9D27310E1B05}" dt="2024-08-14T18:13:57.603" v="1376" actId="478"/>
          <ac:spMkLst>
            <pc:docMk/>
            <pc:sldMk cId="1239735903" sldId="275"/>
            <ac:spMk id="8" creationId="{B0C31275-B7CB-04EA-FDDB-A367B6EA4031}"/>
          </ac:spMkLst>
        </pc:spChg>
        <pc:spChg chg="add mod">
          <ac:chgData name="Kimberly Her" userId="7760d44b10246325" providerId="LiveId" clId="{B6CFB935-B4CB-4697-977E-9D27310E1B05}" dt="2024-08-14T18:13:09.304" v="1372"/>
          <ac:spMkLst>
            <pc:docMk/>
            <pc:sldMk cId="1239735903" sldId="275"/>
            <ac:spMk id="9" creationId="{6F89D200-FCCC-32BB-C297-3D4A2CA33E51}"/>
          </ac:spMkLst>
        </pc:spChg>
        <pc:spChg chg="del">
          <ac:chgData name="Kimberly Her" userId="7760d44b10246325" providerId="LiveId" clId="{B6CFB935-B4CB-4697-977E-9D27310E1B05}" dt="2024-08-14T23:12:13.456" v="1574" actId="478"/>
          <ac:spMkLst>
            <pc:docMk/>
            <pc:sldMk cId="1239735903" sldId="275"/>
            <ac:spMk id="10" creationId="{E3345520-419F-7226-60D5-409B123EC6A7}"/>
          </ac:spMkLst>
        </pc:spChg>
        <pc:spChg chg="add mod">
          <ac:chgData name="Kimberly Her" userId="7760d44b10246325" providerId="LiveId" clId="{B6CFB935-B4CB-4697-977E-9D27310E1B05}" dt="2024-08-14T18:22:45.925" v="1456" actId="164"/>
          <ac:spMkLst>
            <pc:docMk/>
            <pc:sldMk cId="1239735903" sldId="275"/>
            <ac:spMk id="15" creationId="{8542D918-3BEE-BA59-597F-B4C8BE144636}"/>
          </ac:spMkLst>
        </pc:spChg>
        <pc:spChg chg="mod">
          <ac:chgData name="Kimberly Her" userId="7760d44b10246325" providerId="LiveId" clId="{B6CFB935-B4CB-4697-977E-9D27310E1B05}" dt="2024-08-14T18:23:01.642" v="1460" actId="1076"/>
          <ac:spMkLst>
            <pc:docMk/>
            <pc:sldMk cId="1239735903" sldId="275"/>
            <ac:spMk id="18" creationId="{43D9501C-F82C-2AFA-188D-1FDB651963EE}"/>
          </ac:spMkLst>
        </pc:spChg>
        <pc:spChg chg="mod">
          <ac:chgData name="Kimberly Her" userId="7760d44b10246325" providerId="LiveId" clId="{B6CFB935-B4CB-4697-977E-9D27310E1B05}" dt="2024-08-14T18:23:13.617" v="1462" actId="1076"/>
          <ac:spMkLst>
            <pc:docMk/>
            <pc:sldMk cId="1239735903" sldId="275"/>
            <ac:spMk id="19" creationId="{996FFEF5-BBF2-EDA0-E45E-21A9DF1433AE}"/>
          </ac:spMkLst>
        </pc:spChg>
        <pc:spChg chg="mod">
          <ac:chgData name="Kimberly Her" userId="7760d44b10246325" providerId="LiveId" clId="{B6CFB935-B4CB-4697-977E-9D27310E1B05}" dt="2024-08-14T18:22:53.454" v="1458" actId="1076"/>
          <ac:spMkLst>
            <pc:docMk/>
            <pc:sldMk cId="1239735903" sldId="275"/>
            <ac:spMk id="20" creationId="{48933CE9-A53F-B89A-5705-4CFE00C74EFD}"/>
          </ac:spMkLst>
        </pc:spChg>
        <pc:spChg chg="add mod">
          <ac:chgData name="Kimberly Her" userId="7760d44b10246325" providerId="LiveId" clId="{B6CFB935-B4CB-4697-977E-9D27310E1B05}" dt="2024-08-14T18:22:45.925" v="1456" actId="164"/>
          <ac:spMkLst>
            <pc:docMk/>
            <pc:sldMk cId="1239735903" sldId="275"/>
            <ac:spMk id="21" creationId="{D46634B4-7FBE-9F99-BBB8-91F8433EF522}"/>
          </ac:spMkLst>
        </pc:spChg>
        <pc:spChg chg="mod">
          <ac:chgData name="Kimberly Her" userId="7760d44b10246325" providerId="LiveId" clId="{B6CFB935-B4CB-4697-977E-9D27310E1B05}" dt="2024-08-15T03:10:38.299" v="4490" actId="20577"/>
          <ac:spMkLst>
            <pc:docMk/>
            <pc:sldMk cId="1239735903" sldId="275"/>
            <ac:spMk id="44" creationId="{00000000-0000-0000-0000-000000000000}"/>
          </ac:spMkLst>
        </pc:spChg>
        <pc:spChg chg="mod">
          <ac:chgData name="Kimberly Her" userId="7760d44b10246325" providerId="LiveId" clId="{B6CFB935-B4CB-4697-977E-9D27310E1B05}" dt="2024-08-15T02:49:40.067" v="4087" actId="1076"/>
          <ac:spMkLst>
            <pc:docMk/>
            <pc:sldMk cId="1239735903" sldId="275"/>
            <ac:spMk id="62" creationId="{5313BB7D-C5A8-4D5C-B6B7-D0CB9B8FB44E}"/>
          </ac:spMkLst>
        </pc:spChg>
        <pc:grpChg chg="add mod">
          <ac:chgData name="Kimberly Her" userId="7760d44b10246325" providerId="LiveId" clId="{B6CFB935-B4CB-4697-977E-9D27310E1B05}" dt="2024-08-15T02:46:55.715" v="4043" actId="1076"/>
          <ac:grpSpMkLst>
            <pc:docMk/>
            <pc:sldMk cId="1239735903" sldId="275"/>
            <ac:grpSpMk id="8" creationId="{AFF35B63-0CBB-58F8-EF53-63047AF5EAB0}"/>
          </ac:grpSpMkLst>
        </pc:grpChg>
        <pc:grpChg chg="mod">
          <ac:chgData name="Kimberly Her" userId="7760d44b10246325" providerId="LiveId" clId="{B6CFB935-B4CB-4697-977E-9D27310E1B05}" dt="2024-08-14T18:23:32.787" v="1467" actId="164"/>
          <ac:grpSpMkLst>
            <pc:docMk/>
            <pc:sldMk cId="1239735903" sldId="275"/>
            <ac:grpSpMk id="22" creationId="{BF58BFFE-AA1C-4940-7A40-D0854FCF7801}"/>
          </ac:grpSpMkLst>
        </pc:grpChg>
        <pc:grpChg chg="add mod ord">
          <ac:chgData name="Kimberly Her" userId="7760d44b10246325" providerId="LiveId" clId="{B6CFB935-B4CB-4697-977E-9D27310E1B05}" dt="2024-08-14T18:23:32.787" v="1467" actId="164"/>
          <ac:grpSpMkLst>
            <pc:docMk/>
            <pc:sldMk cId="1239735903" sldId="275"/>
            <ac:grpSpMk id="23" creationId="{801EE0F4-0B9A-A156-DC9E-306E5A00F119}"/>
          </ac:grpSpMkLst>
        </pc:grpChg>
        <pc:grpChg chg="add mod">
          <ac:chgData name="Kimberly Her" userId="7760d44b10246325" providerId="LiveId" clId="{B6CFB935-B4CB-4697-977E-9D27310E1B05}" dt="2024-08-15T02:52:41.833" v="4238" actId="14100"/>
          <ac:grpSpMkLst>
            <pc:docMk/>
            <pc:sldMk cId="1239735903" sldId="275"/>
            <ac:grpSpMk id="24" creationId="{E648BE19-2662-51A8-1995-4A598923077D}"/>
          </ac:grpSpMkLst>
        </pc:grpChg>
        <pc:picChg chg="add del mod">
          <ac:chgData name="Kimberly Her" userId="7760d44b10246325" providerId="LiveId" clId="{B6CFB935-B4CB-4697-977E-9D27310E1B05}" dt="2024-08-14T18:17:42.434" v="1381" actId="478"/>
          <ac:picMkLst>
            <pc:docMk/>
            <pc:sldMk cId="1239735903" sldId="275"/>
            <ac:picMk id="12" creationId="{E039E03E-988D-2E7F-BC66-7B8D7A14B1E8}"/>
          </ac:picMkLst>
        </pc:picChg>
        <pc:picChg chg="add mod ord modCrop">
          <ac:chgData name="Kimberly Her" userId="7760d44b10246325" providerId="LiveId" clId="{B6CFB935-B4CB-4697-977E-9D27310E1B05}" dt="2024-08-14T18:22:45.925" v="1456" actId="164"/>
          <ac:picMkLst>
            <pc:docMk/>
            <pc:sldMk cId="1239735903" sldId="275"/>
            <ac:picMk id="14" creationId="{718915DF-4EAC-EBD4-7B3C-D8892DBE1E46}"/>
          </ac:picMkLst>
        </pc:picChg>
        <pc:picChg chg="del">
          <ac:chgData name="Kimberly Her" userId="7760d44b10246325" providerId="LiveId" clId="{B6CFB935-B4CB-4697-977E-9D27310E1B05}" dt="2024-08-14T18:14:07.483" v="1378" actId="478"/>
          <ac:picMkLst>
            <pc:docMk/>
            <pc:sldMk cId="1239735903" sldId="275"/>
            <ac:picMk id="17" creationId="{3FAC72B9-C416-42EB-E4AB-FAEBD760B5AE}"/>
          </ac:picMkLst>
        </pc:picChg>
        <pc:picChg chg="mod ord">
          <ac:chgData name="Kimberly Her" userId="7760d44b10246325" providerId="LiveId" clId="{B6CFB935-B4CB-4697-977E-9D27310E1B05}" dt="2024-08-14T23:18:42.877" v="1642" actId="164"/>
          <ac:picMkLst>
            <pc:docMk/>
            <pc:sldMk cId="1239735903" sldId="275"/>
            <ac:picMk id="25" creationId="{84E68B84-236C-C142-6691-0BDEC462D1DD}"/>
          </ac:picMkLst>
        </pc:picChg>
      </pc:sldChg>
      <pc:sldChg chg="addSp delSp modSp add mod ord">
        <pc:chgData name="Kimberly Her" userId="7760d44b10246325" providerId="LiveId" clId="{B6CFB935-B4CB-4697-977E-9D27310E1B05}" dt="2024-08-15T03:10:22.070" v="4485" actId="1076"/>
        <pc:sldMkLst>
          <pc:docMk/>
          <pc:sldMk cId="1278317450" sldId="276"/>
        </pc:sldMkLst>
        <pc:spChg chg="mod ord">
          <ac:chgData name="Kimberly Her" userId="7760d44b10246325" providerId="LiveId" clId="{B6CFB935-B4CB-4697-977E-9D27310E1B05}" dt="2024-08-15T03:08:33.968" v="4480" actId="1076"/>
          <ac:spMkLst>
            <pc:docMk/>
            <pc:sldMk cId="1278317450" sldId="276"/>
            <ac:spMk id="43" creationId="{00000000-0000-0000-0000-000000000000}"/>
          </ac:spMkLst>
        </pc:spChg>
        <pc:spChg chg="mod ord">
          <ac:chgData name="Kimberly Her" userId="7760d44b10246325" providerId="LiveId" clId="{B6CFB935-B4CB-4697-977E-9D27310E1B05}" dt="2024-08-15T03:10:22.070" v="4485" actId="1076"/>
          <ac:spMkLst>
            <pc:docMk/>
            <pc:sldMk cId="1278317450" sldId="276"/>
            <ac:spMk id="44" creationId="{00000000-0000-0000-0000-000000000000}"/>
          </ac:spMkLst>
        </pc:spChg>
        <pc:spChg chg="mod">
          <ac:chgData name="Kimberly Her" userId="7760d44b10246325" providerId="LiveId" clId="{B6CFB935-B4CB-4697-977E-9D27310E1B05}" dt="2024-08-15T00:09:36.271" v="2252"/>
          <ac:spMkLst>
            <pc:docMk/>
            <pc:sldMk cId="1278317450" sldId="276"/>
            <ac:spMk id="62" creationId="{5313BB7D-C5A8-4D5C-B6B7-D0CB9B8FB44E}"/>
          </ac:spMkLst>
        </pc:spChg>
        <pc:grpChg chg="add mod">
          <ac:chgData name="Kimberly Her" userId="7760d44b10246325" providerId="LiveId" clId="{B6CFB935-B4CB-4697-977E-9D27310E1B05}" dt="2024-08-15T00:24:50.906" v="2445" actId="164"/>
          <ac:grpSpMkLst>
            <pc:docMk/>
            <pc:sldMk cId="1278317450" sldId="276"/>
            <ac:grpSpMk id="27" creationId="{2F114926-8E53-025A-46F1-82C6E0CECA40}"/>
          </ac:grpSpMkLst>
        </pc:grpChg>
        <pc:grpChg chg="add mod">
          <ac:chgData name="Kimberly Her" userId="7760d44b10246325" providerId="LiveId" clId="{B6CFB935-B4CB-4697-977E-9D27310E1B05}" dt="2024-08-15T01:14:26.488" v="3048" actId="1076"/>
          <ac:grpSpMkLst>
            <pc:docMk/>
            <pc:sldMk cId="1278317450" sldId="276"/>
            <ac:grpSpMk id="30" creationId="{3CC68AC2-9673-B658-2DB7-39506BDA3C30}"/>
          </ac:grpSpMkLst>
        </pc:grpChg>
        <pc:picChg chg="add del mod ord modCrop">
          <ac:chgData name="Kimberly Her" userId="7760d44b10246325" providerId="LiveId" clId="{B6CFB935-B4CB-4697-977E-9D27310E1B05}" dt="2024-08-15T00:14:30.016" v="2366" actId="478"/>
          <ac:picMkLst>
            <pc:docMk/>
            <pc:sldMk cId="1278317450" sldId="276"/>
            <ac:picMk id="4" creationId="{5D2F36F4-DC91-B22C-67BA-973B1260572E}"/>
          </ac:picMkLst>
        </pc:picChg>
        <pc:picChg chg="add del mod modCrop">
          <ac:chgData name="Kimberly Her" userId="7760d44b10246325" providerId="LiveId" clId="{B6CFB935-B4CB-4697-977E-9D27310E1B05}" dt="2024-08-15T00:05:55.361" v="2206" actId="478"/>
          <ac:picMkLst>
            <pc:docMk/>
            <pc:sldMk cId="1278317450" sldId="276"/>
            <ac:picMk id="6" creationId="{043DEDFE-EE25-BF7F-DDBA-ED151AECDCB1}"/>
          </ac:picMkLst>
        </pc:picChg>
        <pc:picChg chg="del">
          <ac:chgData name="Kimberly Her" userId="7760d44b10246325" providerId="LiveId" clId="{B6CFB935-B4CB-4697-977E-9D27310E1B05}" dt="2024-08-14T23:56:00.946" v="2107" actId="478"/>
          <ac:picMkLst>
            <pc:docMk/>
            <pc:sldMk cId="1278317450" sldId="276"/>
            <ac:picMk id="7" creationId="{32C07B25-1C12-6A94-41CD-6C6CB410B3AE}"/>
          </ac:picMkLst>
        </pc:picChg>
        <pc:picChg chg="add del mod">
          <ac:chgData name="Kimberly Her" userId="7760d44b10246325" providerId="LiveId" clId="{B6CFB935-B4CB-4697-977E-9D27310E1B05}" dt="2024-08-15T00:02:07.863" v="2179" actId="478"/>
          <ac:picMkLst>
            <pc:docMk/>
            <pc:sldMk cId="1278317450" sldId="276"/>
            <ac:picMk id="9" creationId="{DF2B90D3-4E07-D0C9-0289-F363C3A5FE5A}"/>
          </ac:picMkLst>
        </pc:picChg>
        <pc:picChg chg="add mod ord">
          <ac:chgData name="Kimberly Her" userId="7760d44b10246325" providerId="LiveId" clId="{B6CFB935-B4CB-4697-977E-9D27310E1B05}" dt="2024-08-15T01:14:29.841" v="3049" actId="14100"/>
          <ac:picMkLst>
            <pc:docMk/>
            <pc:sldMk cId="1278317450" sldId="276"/>
            <ac:picMk id="11" creationId="{6B2519AB-50C8-AF18-A0E2-53B5F3BA0DE9}"/>
          </ac:picMkLst>
        </pc:picChg>
        <pc:picChg chg="add del mod">
          <ac:chgData name="Kimberly Her" userId="7760d44b10246325" providerId="LiveId" clId="{B6CFB935-B4CB-4697-977E-9D27310E1B05}" dt="2024-08-15T00:05:56.923" v="2207" actId="478"/>
          <ac:picMkLst>
            <pc:docMk/>
            <pc:sldMk cId="1278317450" sldId="276"/>
            <ac:picMk id="13" creationId="{7E121FDD-1552-8354-D776-48E01640B600}"/>
          </ac:picMkLst>
        </pc:picChg>
        <pc:picChg chg="add del mod">
          <ac:chgData name="Kimberly Her" userId="7760d44b10246325" providerId="LiveId" clId="{B6CFB935-B4CB-4697-977E-9D27310E1B05}" dt="2024-08-15T00:14:11.872" v="2362" actId="478"/>
          <ac:picMkLst>
            <pc:docMk/>
            <pc:sldMk cId="1278317450" sldId="276"/>
            <ac:picMk id="14" creationId="{7E121FDD-1552-8354-D776-48E01640B600}"/>
          </ac:picMkLst>
        </pc:picChg>
        <pc:picChg chg="add mod modCrop">
          <ac:chgData name="Kimberly Her" userId="7760d44b10246325" providerId="LiveId" clId="{B6CFB935-B4CB-4697-977E-9D27310E1B05}" dt="2024-08-15T00:36:14.556" v="2499" actId="164"/>
          <ac:picMkLst>
            <pc:docMk/>
            <pc:sldMk cId="1278317450" sldId="276"/>
            <ac:picMk id="16" creationId="{1DE0F78F-9B51-7A5D-52CB-A8BD63B420D8}"/>
          </ac:picMkLst>
        </pc:picChg>
        <pc:picChg chg="add del mod ord">
          <ac:chgData name="Kimberly Her" userId="7760d44b10246325" providerId="LiveId" clId="{B6CFB935-B4CB-4697-977E-9D27310E1B05}" dt="2024-08-15T00:19:02.135" v="2396" actId="478"/>
          <ac:picMkLst>
            <pc:docMk/>
            <pc:sldMk cId="1278317450" sldId="276"/>
            <ac:picMk id="18" creationId="{D870ACC0-14A4-945F-1FFA-97CC18146F50}"/>
          </ac:picMkLst>
        </pc:picChg>
        <pc:picChg chg="add del mod ord">
          <ac:chgData name="Kimberly Her" userId="7760d44b10246325" providerId="LiveId" clId="{B6CFB935-B4CB-4697-977E-9D27310E1B05}" dt="2024-08-15T00:19:56.933" v="2408" actId="478"/>
          <ac:picMkLst>
            <pc:docMk/>
            <pc:sldMk cId="1278317450" sldId="276"/>
            <ac:picMk id="20" creationId="{5D335560-4820-BB19-EF3D-C45A57082F4A}"/>
          </ac:picMkLst>
        </pc:picChg>
        <pc:picChg chg="add del mod ord">
          <ac:chgData name="Kimberly Her" userId="7760d44b10246325" providerId="LiveId" clId="{B6CFB935-B4CB-4697-977E-9D27310E1B05}" dt="2024-08-15T00:21:44.558" v="2420" actId="478"/>
          <ac:picMkLst>
            <pc:docMk/>
            <pc:sldMk cId="1278317450" sldId="276"/>
            <ac:picMk id="22" creationId="{F5707BF7-F46A-64BF-09D1-3275D34557C1}"/>
          </ac:picMkLst>
        </pc:picChg>
        <pc:picChg chg="add del mod ord">
          <ac:chgData name="Kimberly Her" userId="7760d44b10246325" providerId="LiveId" clId="{B6CFB935-B4CB-4697-977E-9D27310E1B05}" dt="2024-08-15T00:22:31.200" v="2429" actId="478"/>
          <ac:picMkLst>
            <pc:docMk/>
            <pc:sldMk cId="1278317450" sldId="276"/>
            <ac:picMk id="24" creationId="{2B74B5C0-EA48-F581-DAA8-6E030504D236}"/>
          </ac:picMkLst>
        </pc:picChg>
        <pc:picChg chg="add del mod ord">
          <ac:chgData name="Kimberly Her" userId="7760d44b10246325" providerId="LiveId" clId="{B6CFB935-B4CB-4697-977E-9D27310E1B05}" dt="2024-08-15T00:26:04.119" v="2452" actId="478"/>
          <ac:picMkLst>
            <pc:docMk/>
            <pc:sldMk cId="1278317450" sldId="276"/>
            <ac:picMk id="26" creationId="{F703CC00-2311-66B6-CF49-46FAB2B15EAD}"/>
          </ac:picMkLst>
        </pc:picChg>
        <pc:picChg chg="add mod ord modCrop">
          <ac:chgData name="Kimberly Her" userId="7760d44b10246325" providerId="LiveId" clId="{B6CFB935-B4CB-4697-977E-9D27310E1B05}" dt="2024-08-15T00:36:14.556" v="2499" actId="164"/>
          <ac:picMkLst>
            <pc:docMk/>
            <pc:sldMk cId="1278317450" sldId="276"/>
            <ac:picMk id="29" creationId="{6A2F7A8B-0AD2-B72C-FFAA-D25E635F87AF}"/>
          </ac:picMkLst>
        </pc:picChg>
        <pc:picChg chg="add mod">
          <ac:chgData name="Kimberly Her" userId="7760d44b10246325" providerId="LiveId" clId="{B6CFB935-B4CB-4697-977E-9D27310E1B05}" dt="2024-08-15T01:14:25.958" v="3047" actId="1076"/>
          <ac:picMkLst>
            <pc:docMk/>
            <pc:sldMk cId="1278317450" sldId="276"/>
            <ac:picMk id="31" creationId="{C2D2739F-70E6-4BEA-234D-327C905A2EEA}"/>
          </ac:picMkLst>
        </pc:picChg>
      </pc:sldChg>
      <pc:sldChg chg="add del">
        <pc:chgData name="Kimberly Her" userId="7760d44b10246325" providerId="LiveId" clId="{B6CFB935-B4CB-4697-977E-9D27310E1B05}" dt="2024-08-14T18:08:37.688" v="1293"/>
        <pc:sldMkLst>
          <pc:docMk/>
          <pc:sldMk cId="1402829490" sldId="276"/>
        </pc:sldMkLst>
      </pc:sldChg>
      <pc:sldChg chg="new del">
        <pc:chgData name="Kimberly Her" userId="7760d44b10246325" providerId="LiveId" clId="{B6CFB935-B4CB-4697-977E-9D27310E1B05}" dt="2024-08-14T23:55:45.977" v="2103" actId="680"/>
        <pc:sldMkLst>
          <pc:docMk/>
          <pc:sldMk cId="3108782022" sldId="276"/>
        </pc:sldMkLst>
      </pc:sldChg>
      <pc:sldChg chg="delSp modSp add del mod">
        <pc:chgData name="Kimberly Her" userId="7760d44b10246325" providerId="LiveId" clId="{B6CFB935-B4CB-4697-977E-9D27310E1B05}" dt="2024-08-15T01:00:39.587" v="2683" actId="2696"/>
        <pc:sldMkLst>
          <pc:docMk/>
          <pc:sldMk cId="1031196119" sldId="277"/>
        </pc:sldMkLst>
        <pc:spChg chg="del mod">
          <ac:chgData name="Kimberly Her" userId="7760d44b10246325" providerId="LiveId" clId="{B6CFB935-B4CB-4697-977E-9D27310E1B05}" dt="2024-08-15T00:59:44.600" v="2682"/>
          <ac:spMkLst>
            <pc:docMk/>
            <pc:sldMk cId="1031196119" sldId="277"/>
            <ac:spMk id="102" creationId="{00000000-0000-0000-0000-000000000000}"/>
          </ac:spMkLst>
        </pc:spChg>
        <pc:spChg chg="mod">
          <ac:chgData name="Kimberly Her" userId="7760d44b10246325" providerId="LiveId" clId="{B6CFB935-B4CB-4697-977E-9D27310E1B05}" dt="2024-08-15T00:59:12.529" v="2680" actId="20577"/>
          <ac:spMkLst>
            <pc:docMk/>
            <pc:sldMk cId="1031196119" sldId="277"/>
            <ac:spMk id="103" creationId="{00000000-0000-0000-0000-000000000000}"/>
          </ac:spMkLst>
        </pc:spChg>
      </pc:sldChg>
      <pc:sldChg chg="addSp delSp modSp add del mod">
        <pc:chgData name="Kimberly Her" userId="7760d44b10246325" providerId="LiveId" clId="{B6CFB935-B4CB-4697-977E-9D27310E1B05}" dt="2024-08-15T00:55:22.146" v="2632" actId="2696"/>
        <pc:sldMkLst>
          <pc:docMk/>
          <pc:sldMk cId="1038833450" sldId="277"/>
        </pc:sldMkLst>
        <pc:spChg chg="add mod ord">
          <ac:chgData name="Kimberly Her" userId="7760d44b10246325" providerId="LiveId" clId="{B6CFB935-B4CB-4697-977E-9D27310E1B05}" dt="2024-08-15T00:49:31.878" v="2601" actId="14100"/>
          <ac:spMkLst>
            <pc:docMk/>
            <pc:sldMk cId="1038833450" sldId="277"/>
            <ac:spMk id="3" creationId="{69F813D4-6F92-EBC2-3984-C93449B6BC5A}"/>
          </ac:spMkLst>
        </pc:spChg>
        <pc:spChg chg="add del mod ord">
          <ac:chgData name="Kimberly Her" userId="7760d44b10246325" providerId="LiveId" clId="{B6CFB935-B4CB-4697-977E-9D27310E1B05}" dt="2024-08-15T00:47:45.016" v="2571" actId="478"/>
          <ac:spMkLst>
            <pc:docMk/>
            <pc:sldMk cId="1038833450" sldId="277"/>
            <ac:spMk id="5" creationId="{B4931C17-4100-CA74-068F-5773036ACF44}"/>
          </ac:spMkLst>
        </pc:spChg>
        <pc:spChg chg="mod">
          <ac:chgData name="Kimberly Her" userId="7760d44b10246325" providerId="LiveId" clId="{B6CFB935-B4CB-4697-977E-9D27310E1B05}" dt="2024-08-15T00:12:16.907" v="2350" actId="1076"/>
          <ac:spMkLst>
            <pc:docMk/>
            <pc:sldMk cId="1038833450" sldId="277"/>
            <ac:spMk id="62" creationId="{5313BB7D-C5A8-4D5C-B6B7-D0CB9B8FB44E}"/>
          </ac:spMkLst>
        </pc:spChg>
        <pc:grpChg chg="add del mod">
          <ac:chgData name="Kimberly Her" userId="7760d44b10246325" providerId="LiveId" clId="{B6CFB935-B4CB-4697-977E-9D27310E1B05}" dt="2024-08-15T00:54:26.867" v="2618" actId="165"/>
          <ac:grpSpMkLst>
            <pc:docMk/>
            <pc:sldMk cId="1038833450" sldId="277"/>
            <ac:grpSpMk id="7" creationId="{F057B09E-F24B-0365-A0E5-842B7DE0DD9A}"/>
          </ac:grpSpMkLst>
        </pc:grpChg>
        <pc:picChg chg="del">
          <ac:chgData name="Kimberly Her" userId="7760d44b10246325" providerId="LiveId" clId="{B6CFB935-B4CB-4697-977E-9D27310E1B05}" dt="2024-08-15T00:05:30.952" v="2198" actId="478"/>
          <ac:picMkLst>
            <pc:docMk/>
            <pc:sldMk cId="1038833450" sldId="277"/>
            <ac:picMk id="4" creationId="{5D2F36F4-DC91-B22C-67BA-973B1260572E}"/>
          </ac:picMkLst>
        </pc:picChg>
        <pc:picChg chg="mod topLvl">
          <ac:chgData name="Kimberly Her" userId="7760d44b10246325" providerId="LiveId" clId="{B6CFB935-B4CB-4697-977E-9D27310E1B05}" dt="2024-08-15T00:54:26.867" v="2618" actId="165"/>
          <ac:picMkLst>
            <pc:docMk/>
            <pc:sldMk cId="1038833450" sldId="277"/>
            <ac:picMk id="6" creationId="{043DEDFE-EE25-BF7F-DDBA-ED151AECDCB1}"/>
          </ac:picMkLst>
        </pc:picChg>
        <pc:picChg chg="mod topLvl">
          <ac:chgData name="Kimberly Her" userId="7760d44b10246325" providerId="LiveId" clId="{B6CFB935-B4CB-4697-977E-9D27310E1B05}" dt="2024-08-15T00:54:26.867" v="2618" actId="165"/>
          <ac:picMkLst>
            <pc:docMk/>
            <pc:sldMk cId="1038833450" sldId="277"/>
            <ac:picMk id="11" creationId="{6B2519AB-50C8-AF18-A0E2-53B5F3BA0DE9}"/>
          </ac:picMkLst>
        </pc:picChg>
        <pc:picChg chg="del mod">
          <ac:chgData name="Kimberly Her" userId="7760d44b10246325" providerId="LiveId" clId="{B6CFB935-B4CB-4697-977E-9D27310E1B05}" dt="2024-08-15T00:13:15.957" v="2358" actId="21"/>
          <ac:picMkLst>
            <pc:docMk/>
            <pc:sldMk cId="1038833450" sldId="277"/>
            <ac:picMk id="13" creationId="{7E121FDD-1552-8354-D776-48E01640B600}"/>
          </ac:picMkLst>
        </pc:picChg>
      </pc:sldChg>
      <pc:sldChg chg="add del">
        <pc:chgData name="Kimberly Her" userId="7760d44b10246325" providerId="LiveId" clId="{B6CFB935-B4CB-4697-977E-9D27310E1B05}" dt="2024-08-14T23:56:02.980" v="2109"/>
        <pc:sldMkLst>
          <pc:docMk/>
          <pc:sldMk cId="3131822479" sldId="277"/>
        </pc:sldMkLst>
      </pc:sldChg>
      <pc:sldChg chg="addSp modSp new del mod">
        <pc:chgData name="Kimberly Her" userId="7760d44b10246325" providerId="LiveId" clId="{B6CFB935-B4CB-4697-977E-9D27310E1B05}" dt="2024-08-15T00:44:02.211" v="2530" actId="680"/>
        <pc:sldMkLst>
          <pc:docMk/>
          <pc:sldMk cId="1925709796" sldId="278"/>
        </pc:sldMkLst>
        <pc:spChg chg="add mod">
          <ac:chgData name="Kimberly Her" userId="7760d44b10246325" providerId="LiveId" clId="{B6CFB935-B4CB-4697-977E-9D27310E1B05}" dt="2024-08-15T00:44:00.256" v="2529" actId="14100"/>
          <ac:spMkLst>
            <pc:docMk/>
            <pc:sldMk cId="1925709796" sldId="278"/>
            <ac:spMk id="13" creationId="{9F6E8CC3-BBFB-F905-E690-F3001AFE94E4}"/>
          </ac:spMkLst>
        </pc:spChg>
        <pc:graphicFrameChg chg="add mod modGraphic">
          <ac:chgData name="Kimberly Her" userId="7760d44b10246325" providerId="LiveId" clId="{B6CFB935-B4CB-4697-977E-9D27310E1B05}" dt="2024-08-15T00:44:00.256" v="2529" actId="14100"/>
          <ac:graphicFrameMkLst>
            <pc:docMk/>
            <pc:sldMk cId="1925709796" sldId="278"/>
            <ac:graphicFrameMk id="8" creationId="{CB6A79DA-8657-439F-ED4A-A49B1DF87263}"/>
          </ac:graphicFrameMkLst>
        </pc:graphicFrameChg>
      </pc:sldChg>
    </pc:docChg>
  </pc:docChgLst>
  <pc:docChgLst>
    <pc:chgData name="Kimberly Her" userId="7760d44b10246325" providerId="LiveId" clId="{4EFEE395-3CFE-4E0D-B3D4-4AFF5BE4F278}"/>
    <pc:docChg chg="undo custSel modSld">
      <pc:chgData name="Kimberly Her" userId="7760d44b10246325" providerId="LiveId" clId="{4EFEE395-3CFE-4E0D-B3D4-4AFF5BE4F278}" dt="2024-08-16T02:22:46.608" v="295" actId="14100"/>
      <pc:docMkLst>
        <pc:docMk/>
      </pc:docMkLst>
      <pc:sldChg chg="mod">
        <pc:chgData name="Kimberly Her" userId="7760d44b10246325" providerId="LiveId" clId="{4EFEE395-3CFE-4E0D-B3D4-4AFF5BE4F278}" dt="2024-08-16T00:14:55.505" v="234" actId="27918"/>
        <pc:sldMkLst>
          <pc:docMk/>
          <pc:sldMk cId="1676837893" sldId="260"/>
        </pc:sldMkLst>
      </pc:sldChg>
      <pc:sldChg chg="addSp delSp mod">
        <pc:chgData name="Kimberly Her" userId="7760d44b10246325" providerId="LiveId" clId="{4EFEE395-3CFE-4E0D-B3D4-4AFF5BE4F278}" dt="2024-08-16T00:34:09.712" v="236" actId="478"/>
        <pc:sldMkLst>
          <pc:docMk/>
          <pc:sldMk cId="198162277" sldId="262"/>
        </pc:sldMkLst>
        <pc:cxnChg chg="add del">
          <ac:chgData name="Kimberly Her" userId="7760d44b10246325" providerId="LiveId" clId="{4EFEE395-3CFE-4E0D-B3D4-4AFF5BE4F278}" dt="2024-08-16T00:34:09.712" v="236" actId="478"/>
          <ac:cxnSpMkLst>
            <pc:docMk/>
            <pc:sldMk cId="198162277" sldId="262"/>
            <ac:cxnSpMk id="8" creationId="{5E26F039-9544-D828-E15A-DBD1B3A172CB}"/>
          </ac:cxnSpMkLst>
        </pc:cxnChg>
      </pc:sldChg>
      <pc:sldChg chg="modSp mod">
        <pc:chgData name="Kimberly Her" userId="7760d44b10246325" providerId="LiveId" clId="{4EFEE395-3CFE-4E0D-B3D4-4AFF5BE4F278}" dt="2024-08-16T01:30:32.684" v="274" actId="20577"/>
        <pc:sldMkLst>
          <pc:docMk/>
          <pc:sldMk cId="1708956848" sldId="268"/>
        </pc:sldMkLst>
        <pc:spChg chg="mod">
          <ac:chgData name="Kimberly Her" userId="7760d44b10246325" providerId="LiveId" clId="{4EFEE395-3CFE-4E0D-B3D4-4AFF5BE4F278}" dt="2024-08-16T01:30:32.684" v="274" actId="20577"/>
          <ac:spMkLst>
            <pc:docMk/>
            <pc:sldMk cId="1708956848" sldId="268"/>
            <ac:spMk id="11" creationId="{452B4626-D80B-B5EC-3E6E-6EA58A58E4A0}"/>
          </ac:spMkLst>
        </pc:spChg>
        <pc:spChg chg="mod">
          <ac:chgData name="Kimberly Her" userId="7760d44b10246325" providerId="LiveId" clId="{4EFEE395-3CFE-4E0D-B3D4-4AFF5BE4F278}" dt="2024-08-16T01:28:55.197" v="270" actId="20577"/>
          <ac:spMkLst>
            <pc:docMk/>
            <pc:sldMk cId="1708956848" sldId="268"/>
            <ac:spMk id="14" creationId="{DEB1BCB1-44E9-6EE2-4ACD-702A099961A8}"/>
          </ac:spMkLst>
        </pc:spChg>
      </pc:sldChg>
      <pc:sldChg chg="modSp mod">
        <pc:chgData name="Kimberly Her" userId="7760d44b10246325" providerId="LiveId" clId="{4EFEE395-3CFE-4E0D-B3D4-4AFF5BE4F278}" dt="2024-08-15T23:19:50.515" v="48" actId="403"/>
        <pc:sldMkLst>
          <pc:docMk/>
          <pc:sldMk cId="3994358870" sldId="271"/>
        </pc:sldMkLst>
        <pc:spChg chg="mod">
          <ac:chgData name="Kimberly Her" userId="7760d44b10246325" providerId="LiveId" clId="{4EFEE395-3CFE-4E0D-B3D4-4AFF5BE4F278}" dt="2024-08-15T23:19:50.515" v="48" actId="403"/>
          <ac:spMkLst>
            <pc:docMk/>
            <pc:sldMk cId="3994358870" sldId="271"/>
            <ac:spMk id="4" creationId="{19BCB6AD-D5CE-343B-4129-47EB68D1282D}"/>
          </ac:spMkLst>
        </pc:spChg>
        <pc:spChg chg="mod">
          <ac:chgData name="Kimberly Her" userId="7760d44b10246325" providerId="LiveId" clId="{4EFEE395-3CFE-4E0D-B3D4-4AFF5BE4F278}" dt="2024-08-15T23:10:47.814" v="17" actId="14100"/>
          <ac:spMkLst>
            <pc:docMk/>
            <pc:sldMk cId="3994358870" sldId="271"/>
            <ac:spMk id="7" creationId="{EAE12F45-0F69-2E68-E8F2-26DF2AFE1182}"/>
          </ac:spMkLst>
        </pc:spChg>
        <pc:grpChg chg="mod">
          <ac:chgData name="Kimberly Her" userId="7760d44b10246325" providerId="LiveId" clId="{4EFEE395-3CFE-4E0D-B3D4-4AFF5BE4F278}" dt="2024-08-15T23:10:54.086" v="19" actId="14100"/>
          <ac:grpSpMkLst>
            <pc:docMk/>
            <pc:sldMk cId="3994358870" sldId="271"/>
            <ac:grpSpMk id="11" creationId="{20E7C656-A6AD-21EC-05FE-2385B1C0EAFF}"/>
          </ac:grpSpMkLst>
        </pc:grpChg>
      </pc:sldChg>
      <pc:sldChg chg="modSp mod">
        <pc:chgData name="Kimberly Her" userId="7760d44b10246325" providerId="LiveId" clId="{4EFEE395-3CFE-4E0D-B3D4-4AFF5BE4F278}" dt="2024-08-15T23:30:15.624" v="223" actId="1076"/>
        <pc:sldMkLst>
          <pc:docMk/>
          <pc:sldMk cId="2963819363" sldId="272"/>
        </pc:sldMkLst>
        <pc:spChg chg="mod">
          <ac:chgData name="Kimberly Her" userId="7760d44b10246325" providerId="LiveId" clId="{4EFEE395-3CFE-4E0D-B3D4-4AFF5BE4F278}" dt="2024-08-15T23:30:15.624" v="223" actId="1076"/>
          <ac:spMkLst>
            <pc:docMk/>
            <pc:sldMk cId="2963819363" sldId="272"/>
            <ac:spMk id="155" creationId="{00000000-0000-0000-0000-000000000000}"/>
          </ac:spMkLst>
        </pc:spChg>
      </pc:sldChg>
      <pc:sldChg chg="addSp modSp mod">
        <pc:chgData name="Kimberly Her" userId="7760d44b10246325" providerId="LiveId" clId="{4EFEE395-3CFE-4E0D-B3D4-4AFF5BE4F278}" dt="2024-08-16T02:22:46.608" v="295" actId="14100"/>
        <pc:sldMkLst>
          <pc:docMk/>
          <pc:sldMk cId="1278317450" sldId="276"/>
        </pc:sldMkLst>
        <pc:spChg chg="mod">
          <ac:chgData name="Kimberly Her" userId="7760d44b10246325" providerId="LiveId" clId="{4EFEE395-3CFE-4E0D-B3D4-4AFF5BE4F278}" dt="2024-08-16T02:22:39.746" v="294"/>
          <ac:spMkLst>
            <pc:docMk/>
            <pc:sldMk cId="1278317450" sldId="276"/>
            <ac:spMk id="62" creationId="{5313BB7D-C5A8-4D5C-B6B7-D0CB9B8FB44E}"/>
          </ac:spMkLst>
        </pc:spChg>
        <pc:grpChg chg="add mod">
          <ac:chgData name="Kimberly Her" userId="7760d44b10246325" providerId="LiveId" clId="{4EFEE395-3CFE-4E0D-B3D4-4AFF5BE4F278}" dt="2024-08-16T02:22:46.608" v="295" actId="14100"/>
          <ac:grpSpMkLst>
            <pc:docMk/>
            <pc:sldMk cId="1278317450" sldId="276"/>
            <ac:grpSpMk id="3" creationId="{85672791-CA9A-1B7B-1488-D746D78C5D8A}"/>
          </ac:grpSpMkLst>
        </pc:grpChg>
        <pc:grpChg chg="mod">
          <ac:chgData name="Kimberly Her" userId="7760d44b10246325" providerId="LiveId" clId="{4EFEE395-3CFE-4E0D-B3D4-4AFF5BE4F278}" dt="2024-08-16T02:21:22.057" v="288" actId="164"/>
          <ac:grpSpMkLst>
            <pc:docMk/>
            <pc:sldMk cId="1278317450" sldId="276"/>
            <ac:grpSpMk id="30" creationId="{3CC68AC2-9673-B658-2DB7-39506BDA3C30}"/>
          </ac:grpSpMkLst>
        </pc:grpChg>
        <pc:picChg chg="mod">
          <ac:chgData name="Kimberly Her" userId="7760d44b10246325" providerId="LiveId" clId="{4EFEE395-3CFE-4E0D-B3D4-4AFF5BE4F278}" dt="2024-08-16T02:21:22.057" v="288" actId="164"/>
          <ac:picMkLst>
            <pc:docMk/>
            <pc:sldMk cId="1278317450" sldId="276"/>
            <ac:picMk id="11" creationId="{6B2519AB-50C8-AF18-A0E2-53B5F3BA0DE9}"/>
          </ac:picMkLst>
        </pc:picChg>
        <pc:picChg chg="mod">
          <ac:chgData name="Kimberly Her" userId="7760d44b10246325" providerId="LiveId" clId="{4EFEE395-3CFE-4E0D-B3D4-4AFF5BE4F278}" dt="2024-08-16T02:21:22.057" v="288" actId="164"/>
          <ac:picMkLst>
            <pc:docMk/>
            <pc:sldMk cId="1278317450" sldId="276"/>
            <ac:picMk id="31" creationId="{C2D2739F-70E6-4BEA-234D-327C905A2EEA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200631437657889"/>
          <c:y val="6.4976831454663445E-2"/>
          <c:w val="0.64622086737304008"/>
          <c:h val="0.7717067216237723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Transactions</c:v>
                </c:pt>
              </c:strCache>
            </c:strRef>
          </c:tx>
          <c:spPr>
            <a:ln>
              <a:solidFill>
                <a:schemeClr val="accent5">
                  <a:lumMod val="60000"/>
                  <a:lumOff val="40000"/>
                </a:schemeClr>
              </a:solidFill>
            </a:ln>
          </c:spPr>
          <c:dPt>
            <c:idx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accent5">
                    <a:lumMod val="60000"/>
                    <a:lumOff val="4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6AB4-459E-9651-A3EDB545E74D}"/>
              </c:ext>
            </c:extLst>
          </c:dPt>
          <c:dPt>
            <c:idx val="1"/>
            <c:bubble3D val="0"/>
            <c:spPr>
              <a:solidFill>
                <a:schemeClr val="accent5">
                  <a:lumMod val="75000"/>
                </a:schemeClr>
              </a:solidFill>
              <a:ln w="19050">
                <a:solidFill>
                  <a:schemeClr val="accent5">
                    <a:lumMod val="60000"/>
                    <a:lumOff val="4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AB4-459E-9651-A3EDB545E74D}"/>
              </c:ext>
            </c:extLst>
          </c:dPt>
          <c:dLbls>
            <c:dLbl>
              <c:idx val="0"/>
              <c:layout>
                <c:manualLayout>
                  <c:x val="-0.19359484354480583"/>
                  <c:y val="-9.0243940148237931E-2"/>
                </c:manualLayout>
              </c:layout>
              <c:tx>
                <c:rich>
                  <a:bodyPr/>
                  <a:lstStyle/>
                  <a:p>
                    <a:fld id="{7233406F-250B-436B-8748-DBF0D5D834AF}" type="VALUE">
                      <a:rPr lang="en-US" sz="2400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6AB4-459E-9651-A3EDB545E74D}"/>
                </c:ext>
              </c:extLst>
            </c:dLbl>
            <c:dLbl>
              <c:idx val="1"/>
              <c:layout>
                <c:manualLayout>
                  <c:x val="0.26003539558138677"/>
                  <c:y val="6.326034815609613E-2"/>
                </c:manualLayout>
              </c:layout>
              <c:tx>
                <c:rich>
                  <a:bodyPr/>
                  <a:lstStyle/>
                  <a:p>
                    <a:fld id="{78227AC5-9ECB-4B47-8708-60B6E773B0D2}" type="VALUE">
                      <a:rPr lang="en-US" sz="2400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6AB4-459E-9651-A3EDB545E74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Fraud</c:v>
                </c:pt>
                <c:pt idx="1">
                  <c:v>Non Fraud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0.12770000000000001</c:v>
                </c:pt>
                <c:pt idx="1">
                  <c:v>0.87229999999999996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B4-459E-9651-A3EDB545E74D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9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8362547268824462"/>
          <c:y val="0.90899543399665916"/>
          <c:w val="0.46426440611369835"/>
          <c:h val="8.082193964703665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551479882878037"/>
          <c:y val="3.1391696484315376E-2"/>
          <c:w val="0.84580452399667205"/>
          <c:h val="0.6558028189496264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Charge Amount 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Sheet1!$A$2:$A$15</c:f>
              <c:strCache>
                <c:ptCount val="14"/>
                <c:pt idx="0">
                  <c:v>Online Shopping</c:v>
                </c:pt>
                <c:pt idx="1">
                  <c:v>Misc Online</c:v>
                </c:pt>
                <c:pt idx="2">
                  <c:v>POS Shopping</c:v>
                </c:pt>
                <c:pt idx="3">
                  <c:v>POS Grocery</c:v>
                </c:pt>
                <c:pt idx="4">
                  <c:v>Entertainment</c:v>
                </c:pt>
                <c:pt idx="5">
                  <c:v>Misc POS</c:v>
                </c:pt>
                <c:pt idx="6">
                  <c:v>Home</c:v>
                </c:pt>
                <c:pt idx="7">
                  <c:v>Food and Dining</c:v>
                </c:pt>
                <c:pt idx="8">
                  <c:v>Gas and Transportation</c:v>
                </c:pt>
                <c:pt idx="9">
                  <c:v>Personal Care</c:v>
                </c:pt>
                <c:pt idx="10">
                  <c:v>Kids and Pets</c:v>
                </c:pt>
                <c:pt idx="11">
                  <c:v>Health and Fitness</c:v>
                </c:pt>
                <c:pt idx="12">
                  <c:v>Online Grocery</c:v>
                </c:pt>
                <c:pt idx="13">
                  <c:v>Travel</c:v>
                </c:pt>
              </c:strCache>
            </c:strRef>
          </c:cat>
          <c:val>
            <c:numRef>
              <c:f>Sheet1!$B$2:$B$15</c:f>
              <c:numCache>
                <c:formatCode>_("$"* #,##0_);_("$"* \(#,##0\);_("$"* "-"??_);_(@_)</c:formatCode>
                <c:ptCount val="14"/>
                <c:pt idx="0">
                  <c:v>396668.55</c:v>
                </c:pt>
                <c:pt idx="1">
                  <c:v>177845.18</c:v>
                </c:pt>
                <c:pt idx="2">
                  <c:v>171291.57</c:v>
                </c:pt>
                <c:pt idx="3">
                  <c:v>139926.04999999999</c:v>
                </c:pt>
                <c:pt idx="4">
                  <c:v>31443.81</c:v>
                </c:pt>
                <c:pt idx="5">
                  <c:v>14498.31</c:v>
                </c:pt>
                <c:pt idx="6">
                  <c:v>13260.93</c:v>
                </c:pt>
                <c:pt idx="7">
                  <c:v>4578.01</c:v>
                </c:pt>
                <c:pt idx="8">
                  <c:v>2011.16</c:v>
                </c:pt>
                <c:pt idx="9">
                  <c:v>1635.16</c:v>
                </c:pt>
                <c:pt idx="10">
                  <c:v>1027.3599999999999</c:v>
                </c:pt>
                <c:pt idx="11">
                  <c:v>730.63</c:v>
                </c:pt>
                <c:pt idx="12">
                  <c:v>415.82</c:v>
                </c:pt>
                <c:pt idx="13">
                  <c:v>289.14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6F-47EF-87D2-8DAA9D74330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Percentage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Sheet1!$A$2:$A$15</c:f>
              <c:strCache>
                <c:ptCount val="14"/>
                <c:pt idx="0">
                  <c:v>Online Shopping</c:v>
                </c:pt>
                <c:pt idx="1">
                  <c:v>Misc Online</c:v>
                </c:pt>
                <c:pt idx="2">
                  <c:v>POS Shopping</c:v>
                </c:pt>
                <c:pt idx="3">
                  <c:v>POS Grocery</c:v>
                </c:pt>
                <c:pt idx="4">
                  <c:v>Entertainment</c:v>
                </c:pt>
                <c:pt idx="5">
                  <c:v>Misc POS</c:v>
                </c:pt>
                <c:pt idx="6">
                  <c:v>Home</c:v>
                </c:pt>
                <c:pt idx="7">
                  <c:v>Food and Dining</c:v>
                </c:pt>
                <c:pt idx="8">
                  <c:v>Gas and Transportation</c:v>
                </c:pt>
                <c:pt idx="9">
                  <c:v>Personal Care</c:v>
                </c:pt>
                <c:pt idx="10">
                  <c:v>Kids and Pets</c:v>
                </c:pt>
                <c:pt idx="11">
                  <c:v>Health and Fitness</c:v>
                </c:pt>
                <c:pt idx="12">
                  <c:v>Online Grocery</c:v>
                </c:pt>
                <c:pt idx="13">
                  <c:v>Travel</c:v>
                </c:pt>
              </c:strCache>
            </c:strRef>
          </c:cat>
          <c:val>
            <c:numRef>
              <c:f>Sheet1!$C$2:$C$15</c:f>
              <c:numCache>
                <c:formatCode>0.00%</c:formatCode>
                <c:ptCount val="14"/>
                <c:pt idx="0">
                  <c:v>0.41510000000000002</c:v>
                </c:pt>
                <c:pt idx="1">
                  <c:v>0.18609999999999999</c:v>
                </c:pt>
                <c:pt idx="2">
                  <c:v>0.1792</c:v>
                </c:pt>
                <c:pt idx="3">
                  <c:v>0.1464</c:v>
                </c:pt>
                <c:pt idx="4">
                  <c:v>3.2899999999999999E-2</c:v>
                </c:pt>
                <c:pt idx="5">
                  <c:v>1.52E-2</c:v>
                </c:pt>
                <c:pt idx="6">
                  <c:v>1.3899999999999999E-2</c:v>
                </c:pt>
                <c:pt idx="7">
                  <c:v>4.7999999999999996E-3</c:v>
                </c:pt>
                <c:pt idx="8">
                  <c:v>2.0999999999999999E-3</c:v>
                </c:pt>
                <c:pt idx="9">
                  <c:v>1.6999999999999999E-3</c:v>
                </c:pt>
                <c:pt idx="10">
                  <c:v>1.1000000000000001E-3</c:v>
                </c:pt>
                <c:pt idx="11">
                  <c:v>8.0000000000000004E-4</c:v>
                </c:pt>
                <c:pt idx="12">
                  <c:v>4.0000000000000002E-4</c:v>
                </c:pt>
                <c:pt idx="13">
                  <c:v>2.9999999999999997E-4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A6F-47EF-87D2-8DAA9D74330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-1617284880"/>
        <c:axId val="-1617279984"/>
      </c:barChart>
      <c:catAx>
        <c:axId val="-16172848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/>
                  <a:t>category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17279984"/>
        <c:crosses val="autoZero"/>
        <c:auto val="0"/>
        <c:lblAlgn val="ctr"/>
        <c:lblOffset val="100"/>
        <c:noMultiLvlLbl val="0"/>
      </c:catAx>
      <c:valAx>
        <c:axId val="-1617279984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/>
                  <a:t>Amount ($)</a:t>
                </a:r>
              </a:p>
            </c:rich>
          </c:tx>
          <c:layout>
            <c:manualLayout>
              <c:xMode val="edge"/>
              <c:yMode val="edge"/>
              <c:x val="0.11187611180826565"/>
              <c:y val="0.291559444317536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&quot;$&quot;* #,##0_);_(&quot;$&quot;* \(#,##0\);_(&quot;$&quot;* &quot;-&quot;??_);_(@_)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1728488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1" i="0" u="none" strike="noStrike" kern="1200" baseline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solidFill>
          <a:schemeClr val="bg1">
            <a:alpha val="12000"/>
          </a:schemeClr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C655F-54C7-4D03-AD26-E0C40F01563A}" type="datetimeFigureOut">
              <a:rPr lang="id-ID" smtClean="0"/>
              <a:t>15/08/2024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34AC2-3728-4A8B-B58F-6888FAEC3D2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6178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8/15/2024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05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8/15/2024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54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8/15/2024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20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8/15/2024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3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8/15/2024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39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8/15/2024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06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8/15/2024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83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8/15/2024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61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8/15/2024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64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8/15/2024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32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89139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8/15/2024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25882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52396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995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8/15/2024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59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96FE2-9E77-4834-9C6B-212E1056298F}" type="datetimeFigureOut">
              <a:rPr lang="en-US" smtClean="0"/>
              <a:t>8/15/2024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75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neharoychoudhury/credit-card-fraud-data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hyperlink" Target="https://24slides.com/?utm_campaign=mp&amp;utm_medium=ppt&amp;utm_source=pptlink&amp;utm_content=&amp;utm_term=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ard Fraud Prevention: High-Risk Merchants Data | Flashpoint">
            <a:extLst>
              <a:ext uri="{FF2B5EF4-FFF2-40B4-BE49-F238E27FC236}">
                <a16:creationId xmlns:a16="http://schemas.microsoft.com/office/drawing/2014/main" id="{7AC3AB9D-747B-AB31-208D-A1E6C34E1C5D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35" y="-30141"/>
            <a:ext cx="12222866" cy="6948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15435" y="-30141"/>
            <a:ext cx="12222866" cy="6948440"/>
          </a:xfrm>
          <a:prstGeom prst="rect">
            <a:avLst/>
          </a:prstGeom>
          <a:gradFill flip="none" rotWithShape="0">
            <a:gsLst>
              <a:gs pos="93000">
                <a:srgbClr val="1F2229">
                  <a:alpha val="3000"/>
                </a:srgbClr>
              </a:gs>
              <a:gs pos="1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01573" y="2780528"/>
            <a:ext cx="5988819" cy="13542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4400" b="1" dirty="0">
                <a:solidFill>
                  <a:schemeClr val="bg1"/>
                </a:solidFill>
                <a:latin typeface="+mj-lt"/>
              </a:rPr>
              <a:t>Western United States </a:t>
            </a:r>
          </a:p>
          <a:p>
            <a:pPr algn="ctr">
              <a:tabLst>
                <a:tab pos="347663" algn="l"/>
              </a:tabLst>
            </a:pPr>
            <a:r>
              <a:rPr lang="en-US" sz="4400" b="1" dirty="0">
                <a:solidFill>
                  <a:schemeClr val="bg1"/>
                </a:solidFill>
                <a:latin typeface="+mj-lt"/>
              </a:rPr>
              <a:t>Credit Card Analysis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614020" y="4342137"/>
            <a:ext cx="4963923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2000" u="sng" dirty="0">
                <a:solidFill>
                  <a:schemeClr val="bg1"/>
                </a:solidFill>
              </a:rPr>
              <a:t>Group 3:</a:t>
            </a:r>
          </a:p>
          <a:p>
            <a:pPr algn="ctr">
              <a:tabLst>
                <a:tab pos="347663" algn="l"/>
              </a:tabLst>
            </a:pPr>
            <a:endParaRPr lang="en-US" sz="1200" u="sng" dirty="0">
              <a:solidFill>
                <a:schemeClr val="bg1"/>
              </a:solidFill>
            </a:endParaRPr>
          </a:p>
          <a:p>
            <a:pPr algn="ctr">
              <a:tabLst>
                <a:tab pos="3476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Joseph Kennedy, Kimberly Her, Micah Korinek, </a:t>
            </a:r>
          </a:p>
          <a:p>
            <a:pPr algn="ctr">
              <a:tabLst>
                <a:tab pos="3476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Michael Rhee, and Sergei Sergeev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EC69762-DD9C-7153-655C-AAD1B25C30FD}"/>
              </a:ext>
            </a:extLst>
          </p:cNvPr>
          <p:cNvGrpSpPr/>
          <p:nvPr/>
        </p:nvGrpSpPr>
        <p:grpSpPr>
          <a:xfrm>
            <a:off x="5576093" y="1696416"/>
            <a:ext cx="1306489" cy="876720"/>
            <a:chOff x="5576107" y="2101858"/>
            <a:chExt cx="1306489" cy="876720"/>
          </a:xfrm>
        </p:grpSpPr>
        <p:sp>
          <p:nvSpPr>
            <p:cNvPr id="2" name="Oval 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90987" y="2101858"/>
              <a:ext cx="876722" cy="876720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" name="Oval 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177322" y="2187582"/>
              <a:ext cx="705274" cy="705272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76107" y="2187582"/>
              <a:ext cx="705274" cy="705272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80AA5C56-EC57-4914-8118-68854697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</p:spTree>
    <p:extLst>
      <p:ext uri="{BB962C8B-B14F-4D97-AF65-F5344CB8AC3E}">
        <p14:creationId xmlns:p14="http://schemas.microsoft.com/office/powerpoint/2010/main" val="735082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>
            <a:extLst>
              <a:ext uri="{FF2B5EF4-FFF2-40B4-BE49-F238E27FC236}">
                <a16:creationId xmlns:a16="http://schemas.microsoft.com/office/drawing/2014/main" id="{5313BB7D-C5A8-4D5C-B6B7-D0CB9B8FB44E}"/>
              </a:ext>
            </a:extLst>
          </p:cNvPr>
          <p:cNvSpPr txBox="1"/>
          <p:nvPr/>
        </p:nvSpPr>
        <p:spPr>
          <a:xfrm>
            <a:off x="1971963" y="300772"/>
            <a:ext cx="824807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600" b="1" dirty="0">
                <a:solidFill>
                  <a:srgbClr val="30353F"/>
                </a:solidFill>
                <a:latin typeface="+mj-lt"/>
              </a:rPr>
              <a:t>Fraudulent Data Count by State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22A5C56-DFFD-4557-A19C-A250AFFB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6</a:t>
            </a:r>
          </a:p>
        </p:txBody>
      </p:sp>
      <p:sp>
        <p:nvSpPr>
          <p:cNvPr id="43" name="Freeform 4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2" y="6341393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5672791-CA9A-1B7B-1488-D746D78C5D8A}"/>
              </a:ext>
            </a:extLst>
          </p:cNvPr>
          <p:cNvGrpSpPr/>
          <p:nvPr/>
        </p:nvGrpSpPr>
        <p:grpSpPr>
          <a:xfrm>
            <a:off x="294266" y="1083673"/>
            <a:ext cx="11603466" cy="5559313"/>
            <a:chOff x="283238" y="1207755"/>
            <a:chExt cx="11484130" cy="5435232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CC68AC2-9673-B658-2DB7-39506BDA3C30}"/>
                </a:ext>
              </a:extLst>
            </p:cNvPr>
            <p:cNvGrpSpPr/>
            <p:nvPr/>
          </p:nvGrpSpPr>
          <p:grpSpPr>
            <a:xfrm>
              <a:off x="283238" y="1207755"/>
              <a:ext cx="11484130" cy="5435232"/>
              <a:chOff x="324806" y="1613144"/>
              <a:chExt cx="11450024" cy="5244856"/>
            </a:xfrm>
          </p:grpSpPr>
          <p:pic>
            <p:nvPicPr>
              <p:cNvPr id="29" name="Picture 28" descr="A map of the united states&#10;&#10;Description automatically generated">
                <a:extLst>
                  <a:ext uri="{FF2B5EF4-FFF2-40B4-BE49-F238E27FC236}">
                    <a16:creationId xmlns:a16="http://schemas.microsoft.com/office/drawing/2014/main" id="{6A2F7A8B-0AD2-B72C-FFAA-D25E635F87A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610"/>
              <a:stretch/>
            </p:blipFill>
            <p:spPr>
              <a:xfrm>
                <a:off x="5909102" y="1613144"/>
                <a:ext cx="5865728" cy="5236130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1DE0F78F-9B51-7A5D-52CB-A8BD63B420D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2003" r="3583"/>
              <a:stretch/>
            </p:blipFill>
            <p:spPr>
              <a:xfrm>
                <a:off x="324806" y="1695450"/>
                <a:ext cx="6971344" cy="5162550"/>
              </a:xfrm>
              <a:prstGeom prst="rect">
                <a:avLst/>
              </a:prstGeom>
            </p:spPr>
          </p:pic>
        </p:grp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B2519AB-50C8-AF18-A0E2-53B5F3BA0D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8714" y="1417628"/>
              <a:ext cx="508001" cy="2777221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C2D2739F-70E6-4BEA-234D-327C905A2E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0429" t="1950" r="16403" b="13858"/>
            <a:stretch/>
          </p:blipFill>
          <p:spPr>
            <a:xfrm>
              <a:off x="1532233" y="1564277"/>
              <a:ext cx="3820447" cy="3451068"/>
            </a:xfrm>
            <a:prstGeom prst="rect">
              <a:avLst/>
            </a:prstGeom>
          </p:spPr>
        </p:pic>
      </p:grpSp>
      <p:sp>
        <p:nvSpPr>
          <p:cNvPr id="44" name="TextBox 43"/>
          <p:cNvSpPr txBox="1"/>
          <p:nvPr/>
        </p:nvSpPr>
        <p:spPr>
          <a:xfrm>
            <a:off x="11881805" y="6472137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278317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056E287-7D95-2279-B7B0-E334DD9C225E}"/>
              </a:ext>
            </a:extLst>
          </p:cNvPr>
          <p:cNvSpPr/>
          <p:nvPr/>
        </p:nvSpPr>
        <p:spPr>
          <a:xfrm>
            <a:off x="460616" y="5711142"/>
            <a:ext cx="6922098" cy="1048344"/>
          </a:xfrm>
          <a:prstGeom prst="roundRect">
            <a:avLst/>
          </a:prstGeom>
          <a:solidFill>
            <a:srgbClr val="515A6B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D928BF-6EB8-FB96-CDC7-080105864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36849" y="1320800"/>
            <a:ext cx="3996386" cy="5246255"/>
          </a:xfrm>
          <a:prstGeom prst="rect">
            <a:avLst/>
          </a:prstGeom>
          <a:solidFill>
            <a:schemeClr val="accent5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The distribution of fraud counts is skewed to the left, as indicated by the 50% value (median) being less than the mean (3.62).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4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Most entries have relatively low fraud counts, with 75% of the data having 5 or fewer incidents.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4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A small number of entries have much higher fraud counts, contributing to the higher mean and the relatively large standard deviation.</a:t>
            </a:r>
          </a:p>
        </p:txBody>
      </p:sp>
      <p:sp>
        <p:nvSpPr>
          <p:cNvPr id="43" name="Freeform 4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1907454" y="6481180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313BB7D-C5A8-4D5C-B6B7-D0CB9B8FB44E}"/>
              </a:ext>
            </a:extLst>
          </p:cNvPr>
          <p:cNvSpPr txBox="1"/>
          <p:nvPr/>
        </p:nvSpPr>
        <p:spPr>
          <a:xfrm>
            <a:off x="1876281" y="380800"/>
            <a:ext cx="843943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600" b="1" dirty="0">
                <a:solidFill>
                  <a:srgbClr val="30353F"/>
                </a:solidFill>
                <a:latin typeface="+mj-lt"/>
              </a:rPr>
              <a:t>Fraud Count per Merchant Box Plot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22A5C56-DFFD-4557-A19C-A250AFFB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C97EE7-60FC-6492-578B-B7921EF74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65" y="1209365"/>
            <a:ext cx="7525800" cy="443927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C2D26BA6-D557-CE11-FDC2-0931F8FA15C1}"/>
              </a:ext>
            </a:extLst>
          </p:cNvPr>
          <p:cNvGrpSpPr/>
          <p:nvPr/>
        </p:nvGrpSpPr>
        <p:grpSpPr>
          <a:xfrm>
            <a:off x="605538" y="5773649"/>
            <a:ext cx="6632253" cy="923330"/>
            <a:chOff x="158765" y="5773649"/>
            <a:chExt cx="6632253" cy="92333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C0DE38D-C7CC-C136-1B86-491EB3974220}"/>
                </a:ext>
              </a:extLst>
            </p:cNvPr>
            <p:cNvSpPr txBox="1"/>
            <p:nvPr/>
          </p:nvSpPr>
          <p:spPr>
            <a:xfrm>
              <a:off x="158765" y="5912147"/>
              <a:ext cx="22381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en-US" sz="1800" b="1" dirty="0">
                  <a:solidFill>
                    <a:schemeClr val="accent4">
                      <a:lumMod val="50000"/>
                    </a:schemeClr>
                  </a:solidFill>
                </a:rPr>
                <a:t>Count: </a:t>
              </a:r>
              <a:r>
                <a:rPr lang="en-US" altLang="ko-KR" sz="1800" b="1" dirty="0">
                  <a:solidFill>
                    <a:schemeClr val="accent4">
                      <a:lumMod val="50000"/>
                    </a:schemeClr>
                  </a:solidFill>
                </a:rPr>
                <a:t>509</a:t>
              </a:r>
            </a:p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en-US" sz="1800" b="1" dirty="0">
                  <a:solidFill>
                    <a:schemeClr val="accent4">
                      <a:lumMod val="50000"/>
                    </a:schemeClr>
                  </a:solidFill>
                </a:rPr>
                <a:t>Mean:</a:t>
              </a:r>
              <a:r>
                <a:rPr lang="en-US" altLang="ko-KR" sz="1800" b="1" dirty="0">
                  <a:solidFill>
                    <a:schemeClr val="accent4">
                      <a:lumMod val="50000"/>
                    </a:schemeClr>
                  </a:solidFill>
                </a:rPr>
                <a:t>ﾠ3.622790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B828BA9-A2DC-686F-A3BB-C0BA5C3AB563}"/>
                </a:ext>
              </a:extLst>
            </p:cNvPr>
            <p:cNvSpPr txBox="1"/>
            <p:nvPr/>
          </p:nvSpPr>
          <p:spPr>
            <a:xfrm>
              <a:off x="5428144" y="5773649"/>
              <a:ext cx="136287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en-US" altLang="ko-KR" sz="1800" b="1" dirty="0">
                  <a:solidFill>
                    <a:schemeClr val="accent4">
                      <a:lumMod val="50000"/>
                    </a:schemeClr>
                  </a:solidFill>
                </a:rPr>
                <a:t>25%:ﾠ1</a:t>
              </a:r>
            </a:p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en-US" altLang="ko-KR" sz="1800" b="1" dirty="0">
                  <a:solidFill>
                    <a:schemeClr val="accent4">
                      <a:lumMod val="50000"/>
                    </a:schemeClr>
                  </a:solidFill>
                </a:rPr>
                <a:t>50%:ﾠ2</a:t>
              </a:r>
            </a:p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en-US" altLang="ko-KR" sz="1800" b="1" dirty="0">
                  <a:solidFill>
                    <a:schemeClr val="accent4">
                      <a:lumMod val="50000"/>
                    </a:schemeClr>
                  </a:solidFill>
                </a:rPr>
                <a:t>75%:ﾠ5</a:t>
              </a:r>
              <a:endParaRPr lang="en-US" sz="18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8438C73-E55B-13C2-C079-63B9051A5C80}"/>
                </a:ext>
              </a:extLst>
            </p:cNvPr>
            <p:cNvSpPr txBox="1"/>
            <p:nvPr/>
          </p:nvSpPr>
          <p:spPr>
            <a:xfrm>
              <a:off x="2944938" y="5912147"/>
              <a:ext cx="19351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en-US" sz="1800" b="1" dirty="0">
                  <a:solidFill>
                    <a:schemeClr val="accent4">
                      <a:lumMod val="50000"/>
                    </a:schemeClr>
                  </a:solidFill>
                </a:rPr>
                <a:t>Std:</a:t>
              </a:r>
              <a:r>
                <a:rPr lang="en-US" altLang="ko-KR" sz="1800" b="1" dirty="0">
                  <a:solidFill>
                    <a:schemeClr val="accent4">
                      <a:lumMod val="50000"/>
                    </a:schemeClr>
                  </a:solidFill>
                </a:rPr>
                <a:t>ﾠ3.314718</a:t>
              </a:r>
            </a:p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en-US" sz="1800" b="1" dirty="0">
                  <a:solidFill>
                    <a:schemeClr val="accent4">
                      <a:lumMod val="50000"/>
                    </a:schemeClr>
                  </a:solidFill>
                </a:rPr>
                <a:t>Min:</a:t>
              </a:r>
              <a:r>
                <a:rPr lang="en-US" altLang="ko-KR" sz="1800" b="1" dirty="0">
                  <a:solidFill>
                    <a:schemeClr val="accent4">
                      <a:lumMod val="50000"/>
                    </a:schemeClr>
                  </a:solidFill>
                </a:rPr>
                <a:t>ﾠ1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3740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C2DEF1-2857-4133-F075-304EEC7C1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69543" y="262307"/>
            <a:ext cx="5096248" cy="307993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Point of Sale (POS) Grocery and online shopping recorded the highest number of fraud count.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The merchant </a:t>
            </a:r>
            <a:r>
              <a:rPr lang="en-US" sz="2000" dirty="0" err="1">
                <a:solidFill>
                  <a:schemeClr val="bg1"/>
                </a:solidFill>
              </a:rPr>
              <a:t>Kiehn</a:t>
            </a:r>
            <a:r>
              <a:rPr lang="en-US" sz="2000" dirty="0">
                <a:solidFill>
                  <a:schemeClr val="bg1"/>
                </a:solidFill>
              </a:rPr>
              <a:t>-Emmerich recorded the highest number of POS Grocery fraud count.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5F0AA4-5672-2E17-BE16-435756AFE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54006" y="3458919"/>
            <a:ext cx="5096248" cy="3079933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Romaguera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Cruickshank and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Greenhold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and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Greenholt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and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Kerluke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-Abshire recorded the highest number on online shopping fraud.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POS Grocery and Online Shopping are the two most difficult categories to detect fraudulent activity. 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3" name="Freeform 4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1907454" y="6481180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313BB7D-C5A8-4D5C-B6B7-D0CB9B8FB44E}"/>
              </a:ext>
            </a:extLst>
          </p:cNvPr>
          <p:cNvSpPr txBox="1"/>
          <p:nvPr/>
        </p:nvSpPr>
        <p:spPr>
          <a:xfrm>
            <a:off x="486151" y="73276"/>
            <a:ext cx="6083892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600" b="1" dirty="0">
                <a:solidFill>
                  <a:srgbClr val="30353F"/>
                </a:solidFill>
                <a:latin typeface="+mj-lt"/>
              </a:rPr>
              <a:t>Fraud Count per Top Ten Merchants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22A5C56-DFFD-4557-A19C-A250AFFB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6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648BE19-2662-51A8-1995-4A598923077D}"/>
              </a:ext>
            </a:extLst>
          </p:cNvPr>
          <p:cNvGrpSpPr/>
          <p:nvPr/>
        </p:nvGrpSpPr>
        <p:grpSpPr>
          <a:xfrm>
            <a:off x="274667" y="1348509"/>
            <a:ext cx="5995875" cy="5342006"/>
            <a:chOff x="123812" y="1365780"/>
            <a:chExt cx="5995875" cy="5509243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01EE0F4-0B9A-A156-DC9E-306E5A00F119}"/>
                </a:ext>
              </a:extLst>
            </p:cNvPr>
            <p:cNvGrpSpPr/>
            <p:nvPr/>
          </p:nvGrpSpPr>
          <p:grpSpPr>
            <a:xfrm>
              <a:off x="520236" y="1608329"/>
              <a:ext cx="5599451" cy="5160157"/>
              <a:chOff x="520238" y="1729604"/>
              <a:chExt cx="5599451" cy="5160157"/>
            </a:xfrm>
          </p:grpSpPr>
          <p:pic>
            <p:nvPicPr>
              <p:cNvPr id="14" name="Picture 13" descr="A graph of blue and white bars&#10;&#10;Description automatically generated">
                <a:extLst>
                  <a:ext uri="{FF2B5EF4-FFF2-40B4-BE49-F238E27FC236}">
                    <a16:creationId xmlns:a16="http://schemas.microsoft.com/office/drawing/2014/main" id="{718915DF-4EAC-EBD4-7B3C-D8892DBE1E4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567"/>
              <a:stretch/>
            </p:blipFill>
            <p:spPr>
              <a:xfrm>
                <a:off x="520238" y="1729604"/>
                <a:ext cx="5599451" cy="5082186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542D918-3BEE-BA59-597F-B4C8BE144636}"/>
                  </a:ext>
                </a:extLst>
              </p:cNvPr>
              <p:cNvSpPr txBox="1">
                <a:spLocks/>
              </p:cNvSpPr>
              <p:nvPr/>
            </p:nvSpPr>
            <p:spPr>
              <a:xfrm rot="18977080">
                <a:off x="538441" y="6054743"/>
                <a:ext cx="176931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400">
                    <a:solidFill>
                      <a:srgbClr val="30353F"/>
                    </a:solidFill>
                  </a:defRPr>
                </a:lvl1pPr>
              </a:lstStyle>
              <a:p>
                <a:r>
                  <a:rPr lang="en-US" sz="1200" b="1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Romaguera</a:t>
                </a:r>
                <a:r>
                  <a:rPr lang="en-US" sz="12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Cruickshank…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46634B4-7FBE-9F99-BBB8-91F8433EF522}"/>
                  </a:ext>
                </a:extLst>
              </p:cNvPr>
              <p:cNvSpPr txBox="1"/>
              <p:nvPr/>
            </p:nvSpPr>
            <p:spPr>
              <a:xfrm rot="18876933">
                <a:off x="4462960" y="5941702"/>
                <a:ext cx="161911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200" b="1" i="0" dirty="0">
                    <a:solidFill>
                      <a:srgbClr val="30353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Gottlieb, Considine</a:t>
                </a:r>
                <a:r>
                  <a:rPr lang="en-US" sz="1200" b="1" dirty="0">
                    <a:solidFill>
                      <a:srgbClr val="30353F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…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F58BFFE-AA1C-4940-7A40-D0854FCF7801}"/>
                </a:ext>
              </a:extLst>
            </p:cNvPr>
            <p:cNvGrpSpPr/>
            <p:nvPr/>
          </p:nvGrpSpPr>
          <p:grpSpPr>
            <a:xfrm>
              <a:off x="123812" y="1365780"/>
              <a:ext cx="4633648" cy="5509243"/>
              <a:chOff x="110236" y="1367102"/>
              <a:chExt cx="4541964" cy="5592657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3D9501C-F82C-2AFA-188D-1FDB651963E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45931" y="6713538"/>
                <a:ext cx="884345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400">
                    <a:solidFill>
                      <a:srgbClr val="30353F"/>
                    </a:solidFill>
                  </a:defRPr>
                </a:lvl1pPr>
              </a:lstStyle>
              <a:p>
                <a:r>
                  <a:rPr lang="en-US" sz="1600" b="1" dirty="0">
                    <a:solidFill>
                      <a:srgbClr val="1F2229"/>
                    </a:solidFill>
                  </a:rPr>
                  <a:t>Merchant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96FFEF5-BBF2-EDA0-E45E-21A9DF1433AE}"/>
                  </a:ext>
                </a:extLst>
              </p:cNvPr>
              <p:cNvSpPr txBox="1">
                <a:spLocks/>
              </p:cNvSpPr>
              <p:nvPr/>
            </p:nvSpPr>
            <p:spPr>
              <a:xfrm rot="16200000">
                <a:off x="-321307" y="3338450"/>
                <a:ext cx="1109308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400">
                    <a:solidFill>
                      <a:srgbClr val="30353F"/>
                    </a:solidFill>
                  </a:defRPr>
                </a:lvl1pPr>
              </a:lstStyle>
              <a:p>
                <a:r>
                  <a:rPr lang="en-US" sz="1600" b="1" dirty="0">
                    <a:solidFill>
                      <a:srgbClr val="1F2229"/>
                    </a:solidFill>
                  </a:rPr>
                  <a:t>Fraud Count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8933CE9-A53F-B89A-5705-4CFE00C74EF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32939" y="1367102"/>
                <a:ext cx="2419261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400">
                    <a:solidFill>
                      <a:srgbClr val="30353F"/>
                    </a:solidFill>
                  </a:defRPr>
                </a:lvl1pPr>
              </a:lstStyle>
              <a:p>
                <a:r>
                  <a:rPr lang="en-US" sz="1600" b="1" dirty="0">
                    <a:solidFill>
                      <a:srgbClr val="1F2229"/>
                    </a:solidFill>
                  </a:rPr>
                  <a:t>Fraud Count per Merchant</a:t>
                </a:r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FF35B63-0CBB-58F8-EF53-63047AF5EAB0}"/>
              </a:ext>
            </a:extLst>
          </p:cNvPr>
          <p:cNvGrpSpPr/>
          <p:nvPr/>
        </p:nvGrpSpPr>
        <p:grpSpPr>
          <a:xfrm>
            <a:off x="8991028" y="3036069"/>
            <a:ext cx="845699" cy="845699"/>
            <a:chOff x="8734068" y="2717089"/>
            <a:chExt cx="1371600" cy="13716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F9F33CC-4B9A-D191-143F-9791BA276F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>
              <a:off x="8734068" y="2717089"/>
              <a:ext cx="1371600" cy="137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5" name="Graphic 24" descr="Money with solid fill">
              <a:extLst>
                <a:ext uri="{FF2B5EF4-FFF2-40B4-BE49-F238E27FC236}">
                  <a16:creationId xmlns:a16="http://schemas.microsoft.com/office/drawing/2014/main" id="{84E68B84-236C-C142-6691-0BDEC462D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895430" y="2845284"/>
              <a:ext cx="1044474" cy="9942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39735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A4262A9-360A-5594-894E-C41CC2977B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6042251" y="264279"/>
            <a:ext cx="628378" cy="12192000"/>
          </a:xfrm>
          <a:prstGeom prst="rect">
            <a:avLst/>
          </a:prstGeom>
          <a:solidFill>
            <a:schemeClr val="accent5">
              <a:lumMod val="75000"/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B1BCB1-44E9-6EE2-4ACD-702A09996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49291" y="3736593"/>
            <a:ext cx="5430454" cy="1953860"/>
          </a:xfrm>
          <a:prstGeom prst="rect">
            <a:avLst/>
          </a:prstGeom>
          <a:solidFill>
            <a:schemeClr val="accent6">
              <a:lumMod val="40000"/>
              <a:lumOff val="6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b="1" u="sng" dirty="0">
                <a:solidFill>
                  <a:schemeClr val="accent5">
                    <a:lumMod val="50000"/>
                  </a:schemeClr>
                </a:solidFill>
              </a:rPr>
              <a:t>Fraudulent Transactions:</a:t>
            </a:r>
          </a:p>
          <a:p>
            <a:pPr algn="ctr"/>
            <a:endParaRPr lang="en-US" b="1" u="sng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Appear to have fewer outliers since the range of the box plot is broader.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2B4626-D80B-B5EC-3E6E-6EA58A58E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49291" y="1623499"/>
            <a:ext cx="5430454" cy="195386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b="1" u="sng" dirty="0">
                <a:solidFill>
                  <a:schemeClr val="bg1"/>
                </a:solidFill>
              </a:rPr>
              <a:t>Non-Fraudulent Transactions:</a:t>
            </a:r>
          </a:p>
          <a:p>
            <a:pPr algn="ctr"/>
            <a:endParaRPr lang="en-US" b="1" u="sng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Lower amounts, low median, </a:t>
            </a:r>
            <a:r>
              <a:rPr lang="en-US">
                <a:solidFill>
                  <a:schemeClr val="bg1"/>
                </a:solidFill>
              </a:rPr>
              <a:t>and more </a:t>
            </a:r>
            <a:r>
              <a:rPr lang="en-US" dirty="0">
                <a:solidFill>
                  <a:schemeClr val="bg1"/>
                </a:solidFill>
              </a:rPr>
              <a:t>outliers, indicating they are generally smaller in value.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108689" y="1515777"/>
            <a:ext cx="269984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 dirty="0"/>
              <a:t>Transaction Amount by Fraud Status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809702" y="-1475596"/>
            <a:ext cx="215132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Lorem ipsum dolor sit amet, consectetur adipiscing elit. Etiam a convallis placerat. </a:t>
            </a:r>
            <a:endParaRPr lang="en-US" sz="1400" dirty="0">
              <a:solidFill>
                <a:srgbClr val="30353F"/>
              </a:solidFill>
            </a:endParaRPr>
          </a:p>
        </p:txBody>
      </p:sp>
      <p:sp>
        <p:nvSpPr>
          <p:cNvPr id="103" name="Freeform 10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1907454" y="6481180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972FD61-A278-4E69-85DE-75B38C250625}"/>
              </a:ext>
            </a:extLst>
          </p:cNvPr>
          <p:cNvSpPr txBox="1"/>
          <p:nvPr/>
        </p:nvSpPr>
        <p:spPr>
          <a:xfrm>
            <a:off x="1469425" y="100094"/>
            <a:ext cx="9241312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600" b="1" dirty="0">
                <a:solidFill>
                  <a:srgbClr val="30353F"/>
                </a:solidFill>
                <a:latin typeface="+mj-lt"/>
              </a:rPr>
              <a:t>Analyzing Relationships Between </a:t>
            </a:r>
          </a:p>
          <a:p>
            <a:pPr algn="ctr">
              <a:tabLst>
                <a:tab pos="347663" algn="l"/>
              </a:tabLst>
            </a:pPr>
            <a:r>
              <a:rPr lang="en-US" sz="3600" b="1" dirty="0">
                <a:solidFill>
                  <a:srgbClr val="30353F"/>
                </a:solidFill>
                <a:latin typeface="+mj-lt"/>
              </a:rPr>
              <a:t>Transaction Amount and Fraud Likelihood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028B554-C211-4B28-93B1-C6D82314B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0D0F4F-2752-F2E4-4441-9D7150CB65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8" t="5713" b="5837"/>
          <a:stretch/>
        </p:blipFill>
        <p:spPr>
          <a:xfrm>
            <a:off x="396737" y="1746596"/>
            <a:ext cx="5805536" cy="40415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AAB99D-3698-8155-33B9-875679F606F7}"/>
              </a:ext>
            </a:extLst>
          </p:cNvPr>
          <p:cNvSpPr txBox="1"/>
          <p:nvPr/>
        </p:nvSpPr>
        <p:spPr>
          <a:xfrm>
            <a:off x="1549303" y="6175612"/>
            <a:ext cx="10330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30353F"/>
                </a:solidFill>
              </a:rPr>
              <a:t>Observation: This might indicate that fraudsters go after higher value transactions to maximize profit.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C530EE-F339-907B-0814-F8DA77936BC8}"/>
              </a:ext>
            </a:extLst>
          </p:cNvPr>
          <p:cNvSpPr txBox="1"/>
          <p:nvPr/>
        </p:nvSpPr>
        <p:spPr>
          <a:xfrm>
            <a:off x="3004832" y="5603465"/>
            <a:ext cx="45377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/>
              <a:t>FRAUD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8D0115-CC25-69D0-8FEE-1F8E62423BA2}"/>
              </a:ext>
            </a:extLst>
          </p:cNvPr>
          <p:cNvSpPr txBox="1"/>
          <p:nvPr/>
        </p:nvSpPr>
        <p:spPr>
          <a:xfrm rot="16200000">
            <a:off x="-72137" y="3485026"/>
            <a:ext cx="62837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/>
              <a:t>AMOUNT</a:t>
            </a:r>
          </a:p>
        </p:txBody>
      </p:sp>
    </p:spTree>
    <p:extLst>
      <p:ext uri="{BB962C8B-B14F-4D97-AF65-F5344CB8AC3E}">
        <p14:creationId xmlns:p14="http://schemas.microsoft.com/office/powerpoint/2010/main" val="1708956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ands of person using credit card reader">
            <a:extLst>
              <a:ext uri="{FF2B5EF4-FFF2-40B4-BE49-F238E27FC236}">
                <a16:creationId xmlns:a16="http://schemas.microsoft.com/office/drawing/2014/main" id="{5A3D2665-E37B-726F-EB00-E4F77FC8CED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92" r="20821"/>
          <a:stretch/>
        </p:blipFill>
        <p:spPr>
          <a:xfrm>
            <a:off x="7266087" y="-1"/>
            <a:ext cx="4925913" cy="6858000"/>
          </a:xfrm>
          <a:prstGeom prst="rect">
            <a:avLst/>
          </a:prstGeom>
        </p:spPr>
      </p:pic>
      <p:sp>
        <p:nvSpPr>
          <p:cNvPr id="140" name="Rectangle 13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66087" y="1"/>
            <a:ext cx="4937760" cy="6857999"/>
          </a:xfrm>
          <a:prstGeom prst="rect">
            <a:avLst/>
          </a:prstGeom>
          <a:solidFill>
            <a:srgbClr val="30353F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12895" y="222536"/>
            <a:ext cx="1620450" cy="16204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TextBox 144"/>
          <p:cNvSpPr txBox="1"/>
          <p:nvPr/>
        </p:nvSpPr>
        <p:spPr>
          <a:xfrm>
            <a:off x="7791867" y="2571474"/>
            <a:ext cx="4115587" cy="29546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Middle-aged individuals (particularly in the ‘51-70' range) appear to be either more susceptible to higher amounts of fraud or are targeted in more costly fraud schemes. This could guide anti-fraud measures and targeted awareness campaigns.</a:t>
            </a:r>
          </a:p>
        </p:txBody>
      </p:sp>
      <p:cxnSp>
        <p:nvCxnSpPr>
          <p:cNvPr id="151" name="Straight Connector 15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991600" y="2190320"/>
            <a:ext cx="146304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9347735" y="5910588"/>
            <a:ext cx="750771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Freeform 34" descr="This image is an icon of three human beings and a circle. "/>
          <p:cNvSpPr>
            <a:spLocks noEditPoints="1"/>
          </p:cNvSpPr>
          <p:nvPr/>
        </p:nvSpPr>
        <p:spPr bwMode="auto">
          <a:xfrm>
            <a:off x="9347735" y="655951"/>
            <a:ext cx="750772" cy="753618"/>
          </a:xfrm>
          <a:custGeom>
            <a:avLst/>
            <a:gdLst>
              <a:gd name="T0" fmla="*/ 1924 w 2048"/>
              <a:gd name="T1" fmla="*/ 300 h 2048"/>
              <a:gd name="T2" fmla="*/ 1324 w 2048"/>
              <a:gd name="T3" fmla="*/ 300 h 2048"/>
              <a:gd name="T4" fmla="*/ 1024 w 2048"/>
              <a:gd name="T5" fmla="*/ 240 h 2048"/>
              <a:gd name="T6" fmla="*/ 720 w 2048"/>
              <a:gd name="T7" fmla="*/ 300 h 2048"/>
              <a:gd name="T8" fmla="*/ 120 w 2048"/>
              <a:gd name="T9" fmla="*/ 300 h 2048"/>
              <a:gd name="T10" fmla="*/ 0 w 2048"/>
              <a:gd name="T11" fmla="*/ 900 h 2048"/>
              <a:gd name="T12" fmla="*/ 242 w 2048"/>
              <a:gd name="T13" fmla="*/ 960 h 2048"/>
              <a:gd name="T14" fmla="*/ 689 w 2048"/>
              <a:gd name="T15" fmla="*/ 1730 h 2048"/>
              <a:gd name="T16" fmla="*/ 660 w 2048"/>
              <a:gd name="T17" fmla="*/ 2048 h 2048"/>
              <a:gd name="T18" fmla="*/ 1444 w 2048"/>
              <a:gd name="T19" fmla="*/ 1988 h 2048"/>
              <a:gd name="T20" fmla="*/ 1804 w 2048"/>
              <a:gd name="T21" fmla="*/ 1020 h 2048"/>
              <a:gd name="T22" fmla="*/ 1988 w 2048"/>
              <a:gd name="T23" fmla="*/ 960 h 2048"/>
              <a:gd name="T24" fmla="*/ 1819 w 2048"/>
              <a:gd name="T25" fmla="*/ 527 h 2048"/>
              <a:gd name="T26" fmla="*/ 1804 w 2048"/>
              <a:gd name="T27" fmla="*/ 300 h 2048"/>
              <a:gd name="T28" fmla="*/ 1444 w 2048"/>
              <a:gd name="T29" fmla="*/ 300 h 2048"/>
              <a:gd name="T30" fmla="*/ 420 w 2048"/>
              <a:gd name="T31" fmla="*/ 120 h 2048"/>
              <a:gd name="T32" fmla="*/ 420 w 2048"/>
              <a:gd name="T33" fmla="*/ 480 h 2048"/>
              <a:gd name="T34" fmla="*/ 420 w 2048"/>
              <a:gd name="T35" fmla="*/ 120 h 2048"/>
              <a:gd name="T36" fmla="*/ 420 w 2048"/>
              <a:gd name="T37" fmla="*/ 600 h 2048"/>
              <a:gd name="T38" fmla="*/ 126 w 2048"/>
              <a:gd name="T39" fmla="*/ 840 h 2048"/>
              <a:gd name="T40" fmla="*/ 1024 w 2048"/>
              <a:gd name="T41" fmla="*/ 1684 h 2048"/>
              <a:gd name="T42" fmla="*/ 726 w 2048"/>
              <a:gd name="T43" fmla="*/ 1928 h 2048"/>
              <a:gd name="T44" fmla="*/ 1024 w 2048"/>
              <a:gd name="T45" fmla="*/ 1204 h 2048"/>
              <a:gd name="T46" fmla="*/ 1024 w 2048"/>
              <a:gd name="T47" fmla="*/ 1564 h 2048"/>
              <a:gd name="T48" fmla="*/ 1263 w 2048"/>
              <a:gd name="T49" fmla="*/ 1639 h 2048"/>
              <a:gd name="T50" fmla="*/ 1324 w 2048"/>
              <a:gd name="T51" fmla="*/ 1384 h 2048"/>
              <a:gd name="T52" fmla="*/ 720 w 2048"/>
              <a:gd name="T53" fmla="*/ 1384 h 2048"/>
              <a:gd name="T54" fmla="*/ 828 w 2048"/>
              <a:gd name="T55" fmla="*/ 1613 h 2048"/>
              <a:gd name="T56" fmla="*/ 360 w 2048"/>
              <a:gd name="T57" fmla="*/ 1020 h 2048"/>
              <a:gd name="T58" fmla="*/ 780 w 2048"/>
              <a:gd name="T59" fmla="*/ 960 h 2048"/>
              <a:gd name="T60" fmla="*/ 615 w 2048"/>
              <a:gd name="T61" fmla="*/ 528 h 2048"/>
              <a:gd name="T62" fmla="*/ 1024 w 2048"/>
              <a:gd name="T63" fmla="*/ 360 h 2048"/>
              <a:gd name="T64" fmla="*/ 1429 w 2048"/>
              <a:gd name="T65" fmla="*/ 528 h 2048"/>
              <a:gd name="T66" fmla="*/ 1264 w 2048"/>
              <a:gd name="T67" fmla="*/ 960 h 2048"/>
              <a:gd name="T68" fmla="*/ 1684 w 2048"/>
              <a:gd name="T69" fmla="*/ 1020 h 2048"/>
              <a:gd name="T70" fmla="*/ 1330 w 2048"/>
              <a:gd name="T71" fmla="*/ 840 h 2048"/>
              <a:gd name="T72" fmla="*/ 1922 w 2048"/>
              <a:gd name="T73" fmla="*/ 840 h 2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048" h="2048">
                <a:moveTo>
                  <a:pt x="1819" y="527"/>
                </a:moveTo>
                <a:cubicBezTo>
                  <a:pt x="1883" y="472"/>
                  <a:pt x="1924" y="391"/>
                  <a:pt x="1924" y="300"/>
                </a:cubicBezTo>
                <a:cubicBezTo>
                  <a:pt x="1924" y="135"/>
                  <a:pt x="1789" y="0"/>
                  <a:pt x="1624" y="0"/>
                </a:cubicBezTo>
                <a:cubicBezTo>
                  <a:pt x="1459" y="0"/>
                  <a:pt x="1324" y="135"/>
                  <a:pt x="1324" y="300"/>
                </a:cubicBezTo>
                <a:cubicBezTo>
                  <a:pt x="1324" y="300"/>
                  <a:pt x="1324" y="300"/>
                  <a:pt x="1324" y="300"/>
                </a:cubicBezTo>
                <a:cubicBezTo>
                  <a:pt x="1229" y="261"/>
                  <a:pt x="1128" y="240"/>
                  <a:pt x="1024" y="240"/>
                </a:cubicBezTo>
                <a:cubicBezTo>
                  <a:pt x="920" y="240"/>
                  <a:pt x="816" y="261"/>
                  <a:pt x="720" y="301"/>
                </a:cubicBezTo>
                <a:cubicBezTo>
                  <a:pt x="720" y="300"/>
                  <a:pt x="720" y="300"/>
                  <a:pt x="720" y="300"/>
                </a:cubicBezTo>
                <a:cubicBezTo>
                  <a:pt x="720" y="135"/>
                  <a:pt x="585" y="0"/>
                  <a:pt x="420" y="0"/>
                </a:cubicBezTo>
                <a:cubicBezTo>
                  <a:pt x="255" y="0"/>
                  <a:pt x="120" y="135"/>
                  <a:pt x="120" y="300"/>
                </a:cubicBezTo>
                <a:cubicBezTo>
                  <a:pt x="120" y="391"/>
                  <a:pt x="161" y="473"/>
                  <a:pt x="225" y="528"/>
                </a:cubicBezTo>
                <a:cubicBezTo>
                  <a:pt x="91" y="598"/>
                  <a:pt x="0" y="739"/>
                  <a:pt x="0" y="900"/>
                </a:cubicBezTo>
                <a:cubicBezTo>
                  <a:pt x="0" y="933"/>
                  <a:pt x="27" y="960"/>
                  <a:pt x="60" y="960"/>
                </a:cubicBezTo>
                <a:cubicBezTo>
                  <a:pt x="242" y="960"/>
                  <a:pt x="242" y="960"/>
                  <a:pt x="242" y="960"/>
                </a:cubicBezTo>
                <a:cubicBezTo>
                  <a:pt x="241" y="980"/>
                  <a:pt x="240" y="1000"/>
                  <a:pt x="240" y="1020"/>
                </a:cubicBezTo>
                <a:cubicBezTo>
                  <a:pt x="240" y="1337"/>
                  <a:pt x="429" y="1608"/>
                  <a:pt x="689" y="1730"/>
                </a:cubicBezTo>
                <a:cubicBezTo>
                  <a:pt x="631" y="1804"/>
                  <a:pt x="600" y="1894"/>
                  <a:pt x="600" y="1988"/>
                </a:cubicBezTo>
                <a:cubicBezTo>
                  <a:pt x="600" y="2021"/>
                  <a:pt x="627" y="2048"/>
                  <a:pt x="660" y="2048"/>
                </a:cubicBezTo>
                <a:cubicBezTo>
                  <a:pt x="1384" y="2048"/>
                  <a:pt x="1384" y="2048"/>
                  <a:pt x="1384" y="2048"/>
                </a:cubicBezTo>
                <a:cubicBezTo>
                  <a:pt x="1417" y="2048"/>
                  <a:pt x="1444" y="2021"/>
                  <a:pt x="1444" y="1988"/>
                </a:cubicBezTo>
                <a:cubicBezTo>
                  <a:pt x="1444" y="1891"/>
                  <a:pt x="1411" y="1801"/>
                  <a:pt x="1357" y="1729"/>
                </a:cubicBezTo>
                <a:cubicBezTo>
                  <a:pt x="1619" y="1605"/>
                  <a:pt x="1804" y="1333"/>
                  <a:pt x="1804" y="1020"/>
                </a:cubicBezTo>
                <a:cubicBezTo>
                  <a:pt x="1804" y="1000"/>
                  <a:pt x="1803" y="980"/>
                  <a:pt x="1802" y="960"/>
                </a:cubicBezTo>
                <a:cubicBezTo>
                  <a:pt x="1988" y="960"/>
                  <a:pt x="1988" y="960"/>
                  <a:pt x="1988" y="960"/>
                </a:cubicBezTo>
                <a:cubicBezTo>
                  <a:pt x="2021" y="960"/>
                  <a:pt x="2048" y="933"/>
                  <a:pt x="2048" y="900"/>
                </a:cubicBezTo>
                <a:cubicBezTo>
                  <a:pt x="2048" y="738"/>
                  <a:pt x="1955" y="597"/>
                  <a:pt x="1819" y="527"/>
                </a:cubicBezTo>
                <a:close/>
                <a:moveTo>
                  <a:pt x="1624" y="120"/>
                </a:moveTo>
                <a:cubicBezTo>
                  <a:pt x="1723" y="120"/>
                  <a:pt x="1804" y="201"/>
                  <a:pt x="1804" y="300"/>
                </a:cubicBezTo>
                <a:cubicBezTo>
                  <a:pt x="1804" y="399"/>
                  <a:pt x="1723" y="480"/>
                  <a:pt x="1624" y="480"/>
                </a:cubicBezTo>
                <a:cubicBezTo>
                  <a:pt x="1525" y="480"/>
                  <a:pt x="1444" y="399"/>
                  <a:pt x="1444" y="300"/>
                </a:cubicBezTo>
                <a:cubicBezTo>
                  <a:pt x="1444" y="201"/>
                  <a:pt x="1525" y="120"/>
                  <a:pt x="1624" y="120"/>
                </a:cubicBezTo>
                <a:close/>
                <a:moveTo>
                  <a:pt x="420" y="120"/>
                </a:moveTo>
                <a:cubicBezTo>
                  <a:pt x="519" y="120"/>
                  <a:pt x="600" y="201"/>
                  <a:pt x="600" y="300"/>
                </a:cubicBezTo>
                <a:cubicBezTo>
                  <a:pt x="600" y="399"/>
                  <a:pt x="519" y="480"/>
                  <a:pt x="420" y="480"/>
                </a:cubicBezTo>
                <a:cubicBezTo>
                  <a:pt x="321" y="480"/>
                  <a:pt x="240" y="399"/>
                  <a:pt x="240" y="300"/>
                </a:cubicBezTo>
                <a:cubicBezTo>
                  <a:pt x="240" y="201"/>
                  <a:pt x="321" y="120"/>
                  <a:pt x="420" y="120"/>
                </a:cubicBezTo>
                <a:close/>
                <a:moveTo>
                  <a:pt x="126" y="840"/>
                </a:moveTo>
                <a:cubicBezTo>
                  <a:pt x="154" y="703"/>
                  <a:pt x="275" y="600"/>
                  <a:pt x="420" y="600"/>
                </a:cubicBezTo>
                <a:cubicBezTo>
                  <a:pt x="565" y="600"/>
                  <a:pt x="686" y="703"/>
                  <a:pt x="714" y="840"/>
                </a:cubicBezTo>
                <a:lnTo>
                  <a:pt x="126" y="840"/>
                </a:lnTo>
                <a:close/>
                <a:moveTo>
                  <a:pt x="726" y="1928"/>
                </a:moveTo>
                <a:cubicBezTo>
                  <a:pt x="755" y="1791"/>
                  <a:pt x="880" y="1684"/>
                  <a:pt x="1024" y="1684"/>
                </a:cubicBezTo>
                <a:cubicBezTo>
                  <a:pt x="1169" y="1684"/>
                  <a:pt x="1291" y="1789"/>
                  <a:pt x="1318" y="1928"/>
                </a:cubicBezTo>
                <a:lnTo>
                  <a:pt x="726" y="1928"/>
                </a:lnTo>
                <a:close/>
                <a:moveTo>
                  <a:pt x="840" y="1384"/>
                </a:moveTo>
                <a:cubicBezTo>
                  <a:pt x="840" y="1286"/>
                  <a:pt x="924" y="1204"/>
                  <a:pt x="1024" y="1204"/>
                </a:cubicBezTo>
                <a:cubicBezTo>
                  <a:pt x="1123" y="1204"/>
                  <a:pt x="1204" y="1285"/>
                  <a:pt x="1204" y="1384"/>
                </a:cubicBezTo>
                <a:cubicBezTo>
                  <a:pt x="1204" y="1483"/>
                  <a:pt x="1123" y="1564"/>
                  <a:pt x="1024" y="1564"/>
                </a:cubicBezTo>
                <a:cubicBezTo>
                  <a:pt x="924" y="1564"/>
                  <a:pt x="840" y="1482"/>
                  <a:pt x="840" y="1384"/>
                </a:cubicBezTo>
                <a:close/>
                <a:moveTo>
                  <a:pt x="1263" y="1639"/>
                </a:moveTo>
                <a:cubicBezTo>
                  <a:pt x="1249" y="1629"/>
                  <a:pt x="1234" y="1620"/>
                  <a:pt x="1218" y="1612"/>
                </a:cubicBezTo>
                <a:cubicBezTo>
                  <a:pt x="1283" y="1557"/>
                  <a:pt x="1324" y="1475"/>
                  <a:pt x="1324" y="1384"/>
                </a:cubicBezTo>
                <a:cubicBezTo>
                  <a:pt x="1324" y="1219"/>
                  <a:pt x="1189" y="1084"/>
                  <a:pt x="1024" y="1084"/>
                </a:cubicBezTo>
                <a:cubicBezTo>
                  <a:pt x="858" y="1084"/>
                  <a:pt x="720" y="1218"/>
                  <a:pt x="720" y="1384"/>
                </a:cubicBezTo>
                <a:cubicBezTo>
                  <a:pt x="720" y="1464"/>
                  <a:pt x="752" y="1540"/>
                  <a:pt x="810" y="1597"/>
                </a:cubicBezTo>
                <a:cubicBezTo>
                  <a:pt x="816" y="1602"/>
                  <a:pt x="822" y="1608"/>
                  <a:pt x="828" y="1613"/>
                </a:cubicBezTo>
                <a:cubicBezTo>
                  <a:pt x="813" y="1621"/>
                  <a:pt x="798" y="1630"/>
                  <a:pt x="783" y="1640"/>
                </a:cubicBezTo>
                <a:cubicBezTo>
                  <a:pt x="529" y="1542"/>
                  <a:pt x="360" y="1296"/>
                  <a:pt x="360" y="1020"/>
                </a:cubicBezTo>
                <a:cubicBezTo>
                  <a:pt x="360" y="1000"/>
                  <a:pt x="361" y="980"/>
                  <a:pt x="363" y="960"/>
                </a:cubicBezTo>
                <a:cubicBezTo>
                  <a:pt x="780" y="960"/>
                  <a:pt x="780" y="960"/>
                  <a:pt x="780" y="960"/>
                </a:cubicBezTo>
                <a:cubicBezTo>
                  <a:pt x="813" y="960"/>
                  <a:pt x="840" y="933"/>
                  <a:pt x="840" y="900"/>
                </a:cubicBezTo>
                <a:cubicBezTo>
                  <a:pt x="840" y="739"/>
                  <a:pt x="749" y="598"/>
                  <a:pt x="615" y="528"/>
                </a:cubicBezTo>
                <a:cubicBezTo>
                  <a:pt x="638" y="508"/>
                  <a:pt x="659" y="484"/>
                  <a:pt x="675" y="458"/>
                </a:cubicBezTo>
                <a:cubicBezTo>
                  <a:pt x="778" y="395"/>
                  <a:pt x="901" y="360"/>
                  <a:pt x="1024" y="360"/>
                </a:cubicBezTo>
                <a:cubicBezTo>
                  <a:pt x="1146" y="360"/>
                  <a:pt x="1265" y="394"/>
                  <a:pt x="1369" y="458"/>
                </a:cubicBezTo>
                <a:cubicBezTo>
                  <a:pt x="1385" y="484"/>
                  <a:pt x="1406" y="508"/>
                  <a:pt x="1429" y="528"/>
                </a:cubicBezTo>
                <a:cubicBezTo>
                  <a:pt x="1295" y="598"/>
                  <a:pt x="1204" y="739"/>
                  <a:pt x="1204" y="900"/>
                </a:cubicBezTo>
                <a:cubicBezTo>
                  <a:pt x="1204" y="933"/>
                  <a:pt x="1231" y="960"/>
                  <a:pt x="1264" y="960"/>
                </a:cubicBezTo>
                <a:cubicBezTo>
                  <a:pt x="1681" y="960"/>
                  <a:pt x="1681" y="960"/>
                  <a:pt x="1681" y="960"/>
                </a:cubicBezTo>
                <a:cubicBezTo>
                  <a:pt x="1683" y="980"/>
                  <a:pt x="1684" y="1000"/>
                  <a:pt x="1684" y="1020"/>
                </a:cubicBezTo>
                <a:cubicBezTo>
                  <a:pt x="1684" y="1296"/>
                  <a:pt x="1516" y="1541"/>
                  <a:pt x="1263" y="1639"/>
                </a:cubicBezTo>
                <a:close/>
                <a:moveTo>
                  <a:pt x="1330" y="840"/>
                </a:moveTo>
                <a:cubicBezTo>
                  <a:pt x="1358" y="703"/>
                  <a:pt x="1479" y="600"/>
                  <a:pt x="1624" y="600"/>
                </a:cubicBezTo>
                <a:cubicBezTo>
                  <a:pt x="1771" y="600"/>
                  <a:pt x="1894" y="703"/>
                  <a:pt x="1922" y="840"/>
                </a:cubicBezTo>
                <a:lnTo>
                  <a:pt x="1330" y="840"/>
                </a:lnTo>
                <a:close/>
              </a:path>
            </a:pathLst>
          </a:custGeom>
          <a:solidFill>
            <a:srgbClr val="30353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61803F9-0687-42F2-AD52-B4E217229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7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B409B3-65CE-0168-E38B-0E5DDE720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26" y="1482339"/>
            <a:ext cx="6619875" cy="4752975"/>
          </a:xfrm>
          <a:prstGeom prst="rect">
            <a:avLst/>
          </a:prstGeom>
        </p:spPr>
      </p:pic>
      <p:sp>
        <p:nvSpPr>
          <p:cNvPr id="9" name="Freeform 102">
            <a:extLst>
              <a:ext uri="{FF2B5EF4-FFF2-40B4-BE49-F238E27FC236}">
                <a16:creationId xmlns:a16="http://schemas.microsoft.com/office/drawing/2014/main" id="{B8D500A7-997A-8111-3782-8CEBBE8A2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09B559-A7AD-C7A9-FAB6-BBDF4B2BA03F}"/>
              </a:ext>
            </a:extLst>
          </p:cNvPr>
          <p:cNvSpPr txBox="1"/>
          <p:nvPr/>
        </p:nvSpPr>
        <p:spPr>
          <a:xfrm>
            <a:off x="11858881" y="6484745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F9FE47-839F-2976-9AA9-1EA330C942E4}"/>
              </a:ext>
            </a:extLst>
          </p:cNvPr>
          <p:cNvSpPr txBox="1"/>
          <p:nvPr/>
        </p:nvSpPr>
        <p:spPr>
          <a:xfrm>
            <a:off x="1040583" y="286366"/>
            <a:ext cx="49377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600" b="1" dirty="0">
                <a:solidFill>
                  <a:srgbClr val="30353F"/>
                </a:solidFill>
                <a:latin typeface="+mj-lt"/>
              </a:rPr>
              <a:t>Age Related Risk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B0CFE35-A8C9-0091-A060-B97B343DD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904458" y="978128"/>
            <a:ext cx="5191542" cy="0"/>
          </a:xfrm>
          <a:prstGeom prst="line">
            <a:avLst/>
          </a:prstGeom>
          <a:ln w="15875">
            <a:solidFill>
              <a:srgbClr val="3035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237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5B615A-BB11-2098-A52C-9E86E371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5689340" y="139314"/>
            <a:ext cx="799509" cy="12191999"/>
          </a:xfrm>
          <a:prstGeom prst="rect">
            <a:avLst/>
          </a:prstGeom>
          <a:solidFill>
            <a:srgbClr val="30353F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C1421FD2-FD17-5371-94C3-6622EE938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980" y="871885"/>
            <a:ext cx="7677474" cy="4969386"/>
          </a:xfrm>
          <a:prstGeom prst="rect">
            <a:avLst/>
          </a:prstGeom>
        </p:spPr>
      </p:pic>
      <p:sp>
        <p:nvSpPr>
          <p:cNvPr id="42" name="Freeform 4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881806" y="6481179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C4CB2807-C74A-41A8-931C-9C6AF92E9AE8}"/>
              </a:ext>
            </a:extLst>
          </p:cNvPr>
          <p:cNvSpPr txBox="1"/>
          <p:nvPr/>
        </p:nvSpPr>
        <p:spPr>
          <a:xfrm>
            <a:off x="515144" y="170125"/>
            <a:ext cx="11161710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DISTRIBUTION OF DISTANCES TO NEAREST POLICE STATION</a:t>
            </a:r>
          </a:p>
        </p:txBody>
      </p:sp>
      <p:sp>
        <p:nvSpPr>
          <p:cNvPr id="40" name="Title 39" hidden="1">
            <a:extLst>
              <a:ext uri="{FF2B5EF4-FFF2-40B4-BE49-F238E27FC236}">
                <a16:creationId xmlns:a16="http://schemas.microsoft.com/office/drawing/2014/main" id="{9E3012EF-6114-4C5E-B103-134AD1111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8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D6132C4-C5AC-BE3D-A80C-CAE98B8AB312}"/>
              </a:ext>
            </a:extLst>
          </p:cNvPr>
          <p:cNvGrpSpPr/>
          <p:nvPr/>
        </p:nvGrpSpPr>
        <p:grpSpPr>
          <a:xfrm>
            <a:off x="139314" y="871885"/>
            <a:ext cx="3823086" cy="4352175"/>
            <a:chOff x="139314" y="1444538"/>
            <a:chExt cx="3823086" cy="4352175"/>
          </a:xfrm>
        </p:grpSpPr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073A50EC-5C94-8805-ABC6-90BB566032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9314" y="1974521"/>
              <a:ext cx="3823086" cy="3822192"/>
            </a:xfrm>
            <a:prstGeom prst="ellipse">
              <a:avLst/>
            </a:prstGeom>
            <a:solidFill>
              <a:srgbClr val="667181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01912CFA-47DA-C6F5-A10C-EF65A5ED5B6D}"/>
                </a:ext>
              </a:extLst>
            </p:cNvPr>
            <p:cNvSpPr txBox="1"/>
            <p:nvPr/>
          </p:nvSpPr>
          <p:spPr>
            <a:xfrm>
              <a:off x="515144" y="2526600"/>
              <a:ext cx="3233065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u="sng" dirty="0"/>
                <a:t>Number of transactions </a:t>
              </a:r>
            </a:p>
            <a:p>
              <a:pPr algn="ctr"/>
              <a:r>
                <a:rPr lang="en-US" sz="2000" b="1" u="sng" dirty="0"/>
                <a:t>near a police station:</a:t>
              </a:r>
            </a:p>
            <a:p>
              <a:endParaRPr lang="en-US" sz="2000" dirty="0"/>
            </a:p>
            <a:p>
              <a:endParaRPr lang="en-US" sz="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Within 5km: </a:t>
              </a:r>
              <a:r>
                <a:rPr lang="en-US" sz="2000" dirty="0">
                  <a:solidFill>
                    <a:schemeClr val="accent2">
                      <a:lumMod val="75000"/>
                    </a:schemeClr>
                  </a:solidFill>
                </a:rPr>
                <a:t>527 </a:t>
              </a:r>
              <a:r>
                <a:rPr lang="en-US" sz="2000" dirty="0">
                  <a:solidFill>
                    <a:srgbClr val="002060"/>
                  </a:solidFill>
                </a:rPr>
                <a:t>- 28.58%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More than 5km: </a:t>
              </a:r>
              <a:r>
                <a:rPr lang="en-US" sz="2000" dirty="0">
                  <a:solidFill>
                    <a:schemeClr val="accent2">
                      <a:lumMod val="75000"/>
                    </a:schemeClr>
                  </a:solidFill>
                </a:rPr>
                <a:t>493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More than 3km: </a:t>
              </a:r>
              <a:r>
                <a:rPr lang="en-US" sz="2000" dirty="0">
                  <a:solidFill>
                    <a:schemeClr val="accent2">
                      <a:lumMod val="75000"/>
                    </a:schemeClr>
                  </a:solidFill>
                </a:rPr>
                <a:t>420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More than 2km: </a:t>
              </a:r>
              <a:r>
                <a:rPr lang="en-US" sz="2000" dirty="0">
                  <a:solidFill>
                    <a:schemeClr val="accent2">
                      <a:lumMod val="75000"/>
                    </a:schemeClr>
                  </a:solidFill>
                </a:rPr>
                <a:t>246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More than 1km: </a:t>
              </a:r>
              <a:r>
                <a:rPr lang="en-US" sz="2000" dirty="0">
                  <a:solidFill>
                    <a:schemeClr val="accent2">
                      <a:lumMod val="75000"/>
                    </a:schemeClr>
                  </a:solidFill>
                </a:rPr>
                <a:t>96</a:t>
              </a:r>
            </a:p>
          </p:txBody>
        </p:sp>
        <p:pic>
          <p:nvPicPr>
            <p:cNvPr id="199" name="Graphic 198" descr="Police male with solid fill">
              <a:extLst>
                <a:ext uri="{FF2B5EF4-FFF2-40B4-BE49-F238E27FC236}">
                  <a16:creationId xmlns:a16="http://schemas.microsoft.com/office/drawing/2014/main" id="{1CCFF4F6-E560-E2AE-CA5F-4BB98DEFD2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593656" y="1444538"/>
              <a:ext cx="914400" cy="914400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C5F5C78-B9DC-7AB5-831A-D1CA91FFDA4E}"/>
              </a:ext>
            </a:extLst>
          </p:cNvPr>
          <p:cNvSpPr txBox="1"/>
          <p:nvPr/>
        </p:nvSpPr>
        <p:spPr>
          <a:xfrm>
            <a:off x="887706" y="5913745"/>
            <a:ext cx="10402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Central Tendency: The majority of the data points seem to be concentrated around the </a:t>
            </a:r>
          </a:p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 to 3 km range, indicating that many transaction locations occurred relatively close to a police station.</a:t>
            </a:r>
          </a:p>
        </p:txBody>
      </p:sp>
    </p:spTree>
    <p:extLst>
      <p:ext uri="{BB962C8B-B14F-4D97-AF65-F5344CB8AC3E}">
        <p14:creationId xmlns:p14="http://schemas.microsoft.com/office/powerpoint/2010/main" val="1221752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/>
          <p:cNvSpPr txBox="1"/>
          <p:nvPr/>
        </p:nvSpPr>
        <p:spPr>
          <a:xfrm>
            <a:off x="4401625" y="376820"/>
            <a:ext cx="3388749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4000" b="1" dirty="0">
                <a:solidFill>
                  <a:srgbClr val="30353F"/>
                </a:solidFill>
                <a:latin typeface="+mj-lt"/>
              </a:rPr>
              <a:t>CONCLUSION</a:t>
            </a:r>
            <a:endParaRPr lang="en-US" sz="3200" b="1" dirty="0">
              <a:solidFill>
                <a:srgbClr val="30353F"/>
              </a:solidFill>
              <a:latin typeface="+mj-lt"/>
            </a:endParaRPr>
          </a:p>
        </p:txBody>
      </p:sp>
      <p:sp>
        <p:nvSpPr>
          <p:cNvPr id="155" name="Rectangle 15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949311" y="1430401"/>
            <a:ext cx="10293375" cy="4804913"/>
          </a:xfrm>
          <a:prstGeom prst="rect">
            <a:avLst/>
          </a:prstGeom>
          <a:solidFill>
            <a:srgbClr val="CFCFC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0353F"/>
                </a:solidFill>
              </a:rPr>
              <a:t>Online Shopping was the most active category for fraud, representing 4 of our top-ten most fraudulent merchants.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30353F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0353F"/>
                </a:solidFill>
              </a:rPr>
              <a:t>While most merchants had few fraud cases, Alaska had the highest detection accuracy.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30353F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0353F"/>
                </a:solidFill>
              </a:rPr>
              <a:t>People aged 51-70 were most at risk for large fraudulent transactions.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30353F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0353F"/>
                </a:solidFill>
              </a:rPr>
              <a:t>Test Question: Is there a relationship between the location of the fraudulent transaction and the nearest police station?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30353F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0353F"/>
                </a:solidFill>
              </a:rPr>
              <a:t>Results: While many transactions occurred within three kilometers, the p-value was less than .05 allowing us to suggest a correlation between the two variables.</a:t>
            </a:r>
          </a:p>
        </p:txBody>
      </p:sp>
      <p:sp>
        <p:nvSpPr>
          <p:cNvPr id="30" name="Freeform 19">
            <a:extLst>
              <a:ext uri="{FF2B5EF4-FFF2-40B4-BE49-F238E27FC236}">
                <a16:creationId xmlns:a16="http://schemas.microsoft.com/office/drawing/2014/main" id="{189E3C56-F900-44E7-BF74-7509E4A58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881806" y="6481180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</p:spTree>
    <p:extLst>
      <p:ext uri="{BB962C8B-B14F-4D97-AF65-F5344CB8AC3E}">
        <p14:creationId xmlns:p14="http://schemas.microsoft.com/office/powerpoint/2010/main" val="2963819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"/>
            <a:ext cx="12192000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5" name="Rectangl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757714" y="1626921"/>
            <a:ext cx="6676572" cy="3604160"/>
            <a:chOff x="2162629" y="1305681"/>
            <a:chExt cx="7866742" cy="4246640"/>
          </a:xfrm>
        </p:grpSpPr>
        <p:sp>
          <p:nvSpPr>
            <p:cNvPr id="17" name="Oval 16"/>
            <p:cNvSpPr/>
            <p:nvPr/>
          </p:nvSpPr>
          <p:spPr>
            <a:xfrm>
              <a:off x="5782715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2162629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Oval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56507" y="789512"/>
            <a:ext cx="5278993" cy="5278976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Oval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79010" y="1212017"/>
            <a:ext cx="4433981" cy="4433966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81588" y="3059668"/>
            <a:ext cx="3428824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4800" b="1" dirty="0">
                <a:solidFill>
                  <a:srgbClr val="FFFFFF"/>
                </a:solidFill>
                <a:latin typeface="+mj-lt"/>
              </a:rPr>
              <a:t>THANK YOU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0E603A3-B905-4FE4-AF3D-7ABD0759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11</a:t>
            </a:r>
          </a:p>
        </p:txBody>
      </p:sp>
    </p:spTree>
    <p:extLst>
      <p:ext uri="{BB962C8B-B14F-4D97-AF65-F5344CB8AC3E}">
        <p14:creationId xmlns:p14="http://schemas.microsoft.com/office/powerpoint/2010/main" val="3345628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/>
          <p:cNvSpPr txBox="1"/>
          <p:nvPr/>
        </p:nvSpPr>
        <p:spPr>
          <a:xfrm>
            <a:off x="5055647" y="460656"/>
            <a:ext cx="2080698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4000" b="1" dirty="0">
                <a:solidFill>
                  <a:srgbClr val="30353F"/>
                </a:solidFill>
                <a:latin typeface="+mj-lt"/>
              </a:rPr>
              <a:t>DATASET</a:t>
            </a:r>
            <a:endParaRPr lang="en-US" sz="3200" b="1" dirty="0">
              <a:solidFill>
                <a:srgbClr val="30353F"/>
              </a:solidFill>
              <a:latin typeface="+mj-lt"/>
            </a:endParaRPr>
          </a:p>
        </p:txBody>
      </p:sp>
      <p:sp>
        <p:nvSpPr>
          <p:cNvPr id="155" name="Rectangle 15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1217950" y="1204733"/>
            <a:ext cx="9756100" cy="4843191"/>
          </a:xfrm>
          <a:prstGeom prst="rect">
            <a:avLst/>
          </a:prstGeom>
          <a:solidFill>
            <a:srgbClr val="CFCFC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3200" dirty="0">
              <a:solidFill>
                <a:srgbClr val="30353F"/>
              </a:solidFill>
            </a:endParaRPr>
          </a:p>
        </p:txBody>
      </p:sp>
      <p:sp>
        <p:nvSpPr>
          <p:cNvPr id="30" name="Freeform 19">
            <a:extLst>
              <a:ext uri="{FF2B5EF4-FFF2-40B4-BE49-F238E27FC236}">
                <a16:creationId xmlns:a16="http://schemas.microsoft.com/office/drawing/2014/main" id="{189E3C56-F900-44E7-BF74-7509E4A58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875766" y="6481179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FD8BC2-CF88-707A-4AA9-E769DBE71284}"/>
              </a:ext>
            </a:extLst>
          </p:cNvPr>
          <p:cNvSpPr txBox="1"/>
          <p:nvPr/>
        </p:nvSpPr>
        <p:spPr>
          <a:xfrm>
            <a:off x="1755932" y="1918168"/>
            <a:ext cx="86801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This dataset consists of credit card transactions in the western United States </a:t>
            </a:r>
          </a:p>
          <a:p>
            <a:pPr algn="ctr"/>
            <a:r>
              <a:rPr lang="en-US" sz="3600" dirty="0"/>
              <a:t>(13 states). It includes information about each transaction including customer details, the merchant and category of purchase, and whether the transaction was fraud.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95FFD2-08B5-F8C1-718C-F9D68E1857DD}"/>
              </a:ext>
            </a:extLst>
          </p:cNvPr>
          <p:cNvSpPr txBox="1"/>
          <p:nvPr/>
        </p:nvSpPr>
        <p:spPr>
          <a:xfrm>
            <a:off x="5028076" y="5653267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3">
                    <a:lumMod val="75000"/>
                  </a:schemeClr>
                </a:solidFill>
                <a:hlinkClick r:id="rId2"/>
              </a:rPr>
              <a:t>Kaggle.com Dataset</a:t>
            </a:r>
            <a:endParaRPr lang="en-US" sz="18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316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B7CCAEC-5CD3-5879-4F87-59514406BC8B}"/>
              </a:ext>
            </a:extLst>
          </p:cNvPr>
          <p:cNvGrpSpPr/>
          <p:nvPr/>
        </p:nvGrpSpPr>
        <p:grpSpPr>
          <a:xfrm>
            <a:off x="10908776" y="450718"/>
            <a:ext cx="1283224" cy="2456196"/>
            <a:chOff x="10934977" y="450718"/>
            <a:chExt cx="1283224" cy="2456196"/>
          </a:xfrm>
        </p:grpSpPr>
        <p:grpSp>
          <p:nvGrpSpPr>
            <p:cNvPr id="8" name="Group 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0936689" y="450718"/>
              <a:ext cx="1281512" cy="487738"/>
              <a:chOff x="9912263" y="2010673"/>
              <a:chExt cx="1281512" cy="487738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55" name="Freeform 54"/>
              <p:cNvSpPr/>
              <p:nvPr/>
            </p:nvSpPr>
            <p:spPr>
              <a:xfrm>
                <a:off x="9912263" y="2010673"/>
                <a:ext cx="1281512" cy="487738"/>
              </a:xfrm>
              <a:custGeom>
                <a:avLst/>
                <a:gdLst>
                  <a:gd name="connsiteX0" fmla="*/ 0 w 1281512"/>
                  <a:gd name="connsiteY0" fmla="*/ 0 h 487738"/>
                  <a:gd name="connsiteX1" fmla="*/ 1024517 w 1281512"/>
                  <a:gd name="connsiteY1" fmla="*/ 0 h 487738"/>
                  <a:gd name="connsiteX2" fmla="*/ 1024517 w 1281512"/>
                  <a:gd name="connsiteY2" fmla="*/ 1323 h 487738"/>
                  <a:gd name="connsiteX3" fmla="*/ 1037643 w 1281512"/>
                  <a:gd name="connsiteY3" fmla="*/ 0 h 487738"/>
                  <a:gd name="connsiteX4" fmla="*/ 1281512 w 1281512"/>
                  <a:gd name="connsiteY4" fmla="*/ 243869 h 487738"/>
                  <a:gd name="connsiteX5" fmla="*/ 1037643 w 1281512"/>
                  <a:gd name="connsiteY5" fmla="*/ 487738 h 487738"/>
                  <a:gd name="connsiteX6" fmla="*/ 1024517 w 1281512"/>
                  <a:gd name="connsiteY6" fmla="*/ 486415 h 487738"/>
                  <a:gd name="connsiteX7" fmla="*/ 1024517 w 1281512"/>
                  <a:gd name="connsiteY7" fmla="*/ 487737 h 487738"/>
                  <a:gd name="connsiteX8" fmla="*/ 0 w 1281512"/>
                  <a:gd name="connsiteY8" fmla="*/ 487737 h 487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81512" h="487738">
                    <a:moveTo>
                      <a:pt x="0" y="0"/>
                    </a:moveTo>
                    <a:lnTo>
                      <a:pt x="1024517" y="0"/>
                    </a:lnTo>
                    <a:lnTo>
                      <a:pt x="1024517" y="1323"/>
                    </a:lnTo>
                    <a:lnTo>
                      <a:pt x="1037643" y="0"/>
                    </a:lnTo>
                    <a:cubicBezTo>
                      <a:pt x="1172328" y="0"/>
                      <a:pt x="1281512" y="109184"/>
                      <a:pt x="1281512" y="243869"/>
                    </a:cubicBezTo>
                    <a:cubicBezTo>
                      <a:pt x="1281512" y="378554"/>
                      <a:pt x="1172328" y="487738"/>
                      <a:pt x="1037643" y="487738"/>
                    </a:cubicBezTo>
                    <a:lnTo>
                      <a:pt x="1024517" y="486415"/>
                    </a:lnTo>
                    <a:lnTo>
                      <a:pt x="1024517" y="487737"/>
                    </a:lnTo>
                    <a:lnTo>
                      <a:pt x="0" y="487737"/>
                    </a:lnTo>
                    <a:close/>
                  </a:path>
                </a:pathLst>
              </a:custGeom>
              <a:solidFill>
                <a:srgbClr val="3035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grpSp>
            <p:nvGrpSpPr>
              <p:cNvPr id="73" name="Group 72"/>
              <p:cNvGrpSpPr/>
              <p:nvPr/>
            </p:nvGrpSpPr>
            <p:grpSpPr>
              <a:xfrm flipH="1">
                <a:off x="10838597" y="2143232"/>
                <a:ext cx="222620" cy="222620"/>
                <a:chOff x="1389063" y="3748088"/>
                <a:chExt cx="336550" cy="336550"/>
              </a:xfrm>
              <a:solidFill>
                <a:schemeClr val="bg1"/>
              </a:solidFill>
            </p:grpSpPr>
            <p:sp>
              <p:nvSpPr>
                <p:cNvPr id="74" name="Freeform 5"/>
                <p:cNvSpPr>
                  <a:spLocks/>
                </p:cNvSpPr>
                <p:nvPr/>
              </p:nvSpPr>
              <p:spPr bwMode="auto">
                <a:xfrm>
                  <a:off x="1547813" y="3787776"/>
                  <a:ext cx="58738" cy="60325"/>
                </a:xfrm>
                <a:custGeom>
                  <a:avLst/>
                  <a:gdLst>
                    <a:gd name="T0" fmla="*/ 300 w 360"/>
                    <a:gd name="T1" fmla="*/ 244 h 364"/>
                    <a:gd name="T2" fmla="*/ 120 w 360"/>
                    <a:gd name="T3" fmla="*/ 244 h 364"/>
                    <a:gd name="T4" fmla="*/ 120 w 360"/>
                    <a:gd name="T5" fmla="*/ 60 h 364"/>
                    <a:gd name="T6" fmla="*/ 60 w 360"/>
                    <a:gd name="T7" fmla="*/ 0 h 364"/>
                    <a:gd name="T8" fmla="*/ 0 w 360"/>
                    <a:gd name="T9" fmla="*/ 60 h 364"/>
                    <a:gd name="T10" fmla="*/ 0 w 360"/>
                    <a:gd name="T11" fmla="*/ 304 h 364"/>
                    <a:gd name="T12" fmla="*/ 60 w 360"/>
                    <a:gd name="T13" fmla="*/ 364 h 364"/>
                    <a:gd name="T14" fmla="*/ 300 w 360"/>
                    <a:gd name="T15" fmla="*/ 364 h 364"/>
                    <a:gd name="T16" fmla="*/ 360 w 360"/>
                    <a:gd name="T17" fmla="*/ 304 h 364"/>
                    <a:gd name="T18" fmla="*/ 300 w 360"/>
                    <a:gd name="T19" fmla="*/ 244 h 3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60" h="364">
                      <a:moveTo>
                        <a:pt x="300" y="244"/>
                      </a:moveTo>
                      <a:cubicBezTo>
                        <a:pt x="120" y="244"/>
                        <a:pt x="120" y="244"/>
                        <a:pt x="120" y="244"/>
                      </a:cubicBezTo>
                      <a:cubicBezTo>
                        <a:pt x="120" y="60"/>
                        <a:pt x="120" y="60"/>
                        <a:pt x="120" y="60"/>
                      </a:cubicBezTo>
                      <a:cubicBezTo>
                        <a:pt x="120" y="27"/>
                        <a:pt x="93" y="0"/>
                        <a:pt x="60" y="0"/>
                      </a:cubicBezTo>
                      <a:cubicBezTo>
                        <a:pt x="27" y="0"/>
                        <a:pt x="0" y="27"/>
                        <a:pt x="0" y="60"/>
                      </a:cubicBezTo>
                      <a:cubicBezTo>
                        <a:pt x="0" y="304"/>
                        <a:pt x="0" y="304"/>
                        <a:pt x="0" y="304"/>
                      </a:cubicBezTo>
                      <a:cubicBezTo>
                        <a:pt x="0" y="337"/>
                        <a:pt x="27" y="364"/>
                        <a:pt x="60" y="364"/>
                      </a:cubicBezTo>
                      <a:cubicBezTo>
                        <a:pt x="300" y="364"/>
                        <a:pt x="300" y="364"/>
                        <a:pt x="300" y="364"/>
                      </a:cubicBezTo>
                      <a:cubicBezTo>
                        <a:pt x="333" y="364"/>
                        <a:pt x="360" y="337"/>
                        <a:pt x="360" y="304"/>
                      </a:cubicBezTo>
                      <a:cubicBezTo>
                        <a:pt x="360" y="271"/>
                        <a:pt x="333" y="244"/>
                        <a:pt x="300" y="2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6"/>
                <p:cNvSpPr>
                  <a:spLocks noEditPoints="1"/>
                </p:cNvSpPr>
                <p:nvPr/>
              </p:nvSpPr>
              <p:spPr bwMode="auto">
                <a:xfrm>
                  <a:off x="1389063" y="3748088"/>
                  <a:ext cx="336550" cy="336550"/>
                </a:xfrm>
                <a:custGeom>
                  <a:avLst/>
                  <a:gdLst>
                    <a:gd name="T0" fmla="*/ 1808 w 2048"/>
                    <a:gd name="T1" fmla="*/ 1454 h 2048"/>
                    <a:gd name="T2" fmla="*/ 1808 w 2048"/>
                    <a:gd name="T3" fmla="*/ 1388 h 2048"/>
                    <a:gd name="T4" fmla="*/ 1628 w 2048"/>
                    <a:gd name="T5" fmla="*/ 1208 h 2048"/>
                    <a:gd name="T6" fmla="*/ 1084 w 2048"/>
                    <a:gd name="T7" fmla="*/ 1208 h 2048"/>
                    <a:gd name="T8" fmla="*/ 1084 w 2048"/>
                    <a:gd name="T9" fmla="*/ 1085 h 2048"/>
                    <a:gd name="T10" fmla="*/ 1564 w 2048"/>
                    <a:gd name="T11" fmla="*/ 544 h 2048"/>
                    <a:gd name="T12" fmla="*/ 1024 w 2048"/>
                    <a:gd name="T13" fmla="*/ 0 h 2048"/>
                    <a:gd name="T14" fmla="*/ 484 w 2048"/>
                    <a:gd name="T15" fmla="*/ 544 h 2048"/>
                    <a:gd name="T16" fmla="*/ 964 w 2048"/>
                    <a:gd name="T17" fmla="*/ 1085 h 2048"/>
                    <a:gd name="T18" fmla="*/ 964 w 2048"/>
                    <a:gd name="T19" fmla="*/ 1208 h 2048"/>
                    <a:gd name="T20" fmla="*/ 420 w 2048"/>
                    <a:gd name="T21" fmla="*/ 1208 h 2048"/>
                    <a:gd name="T22" fmla="*/ 240 w 2048"/>
                    <a:gd name="T23" fmla="*/ 1388 h 2048"/>
                    <a:gd name="T24" fmla="*/ 240 w 2048"/>
                    <a:gd name="T25" fmla="*/ 1454 h 2048"/>
                    <a:gd name="T26" fmla="*/ 0 w 2048"/>
                    <a:gd name="T27" fmla="*/ 1748 h 2048"/>
                    <a:gd name="T28" fmla="*/ 300 w 2048"/>
                    <a:gd name="T29" fmla="*/ 2048 h 2048"/>
                    <a:gd name="T30" fmla="*/ 600 w 2048"/>
                    <a:gd name="T31" fmla="*/ 1748 h 2048"/>
                    <a:gd name="T32" fmla="*/ 360 w 2048"/>
                    <a:gd name="T33" fmla="*/ 1454 h 2048"/>
                    <a:gd name="T34" fmla="*/ 360 w 2048"/>
                    <a:gd name="T35" fmla="*/ 1388 h 2048"/>
                    <a:gd name="T36" fmla="*/ 420 w 2048"/>
                    <a:gd name="T37" fmla="*/ 1328 h 2048"/>
                    <a:gd name="T38" fmla="*/ 964 w 2048"/>
                    <a:gd name="T39" fmla="*/ 1328 h 2048"/>
                    <a:gd name="T40" fmla="*/ 964 w 2048"/>
                    <a:gd name="T41" fmla="*/ 1454 h 2048"/>
                    <a:gd name="T42" fmla="*/ 724 w 2048"/>
                    <a:gd name="T43" fmla="*/ 1748 h 2048"/>
                    <a:gd name="T44" fmla="*/ 1024 w 2048"/>
                    <a:gd name="T45" fmla="*/ 2048 h 2048"/>
                    <a:gd name="T46" fmla="*/ 1324 w 2048"/>
                    <a:gd name="T47" fmla="*/ 1748 h 2048"/>
                    <a:gd name="T48" fmla="*/ 1084 w 2048"/>
                    <a:gd name="T49" fmla="*/ 1454 h 2048"/>
                    <a:gd name="T50" fmla="*/ 1084 w 2048"/>
                    <a:gd name="T51" fmla="*/ 1328 h 2048"/>
                    <a:gd name="T52" fmla="*/ 1628 w 2048"/>
                    <a:gd name="T53" fmla="*/ 1328 h 2048"/>
                    <a:gd name="T54" fmla="*/ 1688 w 2048"/>
                    <a:gd name="T55" fmla="*/ 1388 h 2048"/>
                    <a:gd name="T56" fmla="*/ 1688 w 2048"/>
                    <a:gd name="T57" fmla="*/ 1454 h 2048"/>
                    <a:gd name="T58" fmla="*/ 1448 w 2048"/>
                    <a:gd name="T59" fmla="*/ 1748 h 2048"/>
                    <a:gd name="T60" fmla="*/ 1748 w 2048"/>
                    <a:gd name="T61" fmla="*/ 2048 h 2048"/>
                    <a:gd name="T62" fmla="*/ 2048 w 2048"/>
                    <a:gd name="T63" fmla="*/ 1748 h 2048"/>
                    <a:gd name="T64" fmla="*/ 1808 w 2048"/>
                    <a:gd name="T65" fmla="*/ 1454 h 2048"/>
                    <a:gd name="T66" fmla="*/ 480 w 2048"/>
                    <a:gd name="T67" fmla="*/ 1748 h 2048"/>
                    <a:gd name="T68" fmla="*/ 300 w 2048"/>
                    <a:gd name="T69" fmla="*/ 1928 h 2048"/>
                    <a:gd name="T70" fmla="*/ 120 w 2048"/>
                    <a:gd name="T71" fmla="*/ 1748 h 2048"/>
                    <a:gd name="T72" fmla="*/ 300 w 2048"/>
                    <a:gd name="T73" fmla="*/ 1568 h 2048"/>
                    <a:gd name="T74" fmla="*/ 480 w 2048"/>
                    <a:gd name="T75" fmla="*/ 1748 h 2048"/>
                    <a:gd name="T76" fmla="*/ 1204 w 2048"/>
                    <a:gd name="T77" fmla="*/ 1748 h 2048"/>
                    <a:gd name="T78" fmla="*/ 1024 w 2048"/>
                    <a:gd name="T79" fmla="*/ 1928 h 2048"/>
                    <a:gd name="T80" fmla="*/ 844 w 2048"/>
                    <a:gd name="T81" fmla="*/ 1748 h 2048"/>
                    <a:gd name="T82" fmla="*/ 1024 w 2048"/>
                    <a:gd name="T83" fmla="*/ 1568 h 2048"/>
                    <a:gd name="T84" fmla="*/ 1204 w 2048"/>
                    <a:gd name="T85" fmla="*/ 1748 h 2048"/>
                    <a:gd name="T86" fmla="*/ 1024 w 2048"/>
                    <a:gd name="T87" fmla="*/ 968 h 2048"/>
                    <a:gd name="T88" fmla="*/ 604 w 2048"/>
                    <a:gd name="T89" fmla="*/ 544 h 2048"/>
                    <a:gd name="T90" fmla="*/ 1024 w 2048"/>
                    <a:gd name="T91" fmla="*/ 120 h 2048"/>
                    <a:gd name="T92" fmla="*/ 1444 w 2048"/>
                    <a:gd name="T93" fmla="*/ 544 h 2048"/>
                    <a:gd name="T94" fmla="*/ 1024 w 2048"/>
                    <a:gd name="T95" fmla="*/ 968 h 2048"/>
                    <a:gd name="T96" fmla="*/ 1748 w 2048"/>
                    <a:gd name="T97" fmla="*/ 1928 h 2048"/>
                    <a:gd name="T98" fmla="*/ 1568 w 2048"/>
                    <a:gd name="T99" fmla="*/ 1748 h 2048"/>
                    <a:gd name="T100" fmla="*/ 1748 w 2048"/>
                    <a:gd name="T101" fmla="*/ 1568 h 2048"/>
                    <a:gd name="T102" fmla="*/ 1928 w 2048"/>
                    <a:gd name="T103" fmla="*/ 1748 h 2048"/>
                    <a:gd name="T104" fmla="*/ 1748 w 2048"/>
                    <a:gd name="T105" fmla="*/ 1928 h 20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048" h="2048">
                      <a:moveTo>
                        <a:pt x="1808" y="1454"/>
                      </a:moveTo>
                      <a:cubicBezTo>
                        <a:pt x="1808" y="1388"/>
                        <a:pt x="1808" y="1388"/>
                        <a:pt x="1808" y="1388"/>
                      </a:cubicBezTo>
                      <a:cubicBezTo>
                        <a:pt x="1808" y="1289"/>
                        <a:pt x="1727" y="1208"/>
                        <a:pt x="1628" y="1208"/>
                      </a:cubicBezTo>
                      <a:cubicBezTo>
                        <a:pt x="1084" y="1208"/>
                        <a:pt x="1084" y="1208"/>
                        <a:pt x="1084" y="1208"/>
                      </a:cubicBezTo>
                      <a:cubicBezTo>
                        <a:pt x="1084" y="1085"/>
                        <a:pt x="1084" y="1085"/>
                        <a:pt x="1084" y="1085"/>
                      </a:cubicBezTo>
                      <a:cubicBezTo>
                        <a:pt x="1354" y="1054"/>
                        <a:pt x="1564" y="824"/>
                        <a:pt x="1564" y="544"/>
                      </a:cubicBezTo>
                      <a:cubicBezTo>
                        <a:pt x="1564" y="244"/>
                        <a:pt x="1322" y="0"/>
                        <a:pt x="1024" y="0"/>
                      </a:cubicBezTo>
                      <a:cubicBezTo>
                        <a:pt x="726" y="0"/>
                        <a:pt x="484" y="244"/>
                        <a:pt x="484" y="544"/>
                      </a:cubicBezTo>
                      <a:cubicBezTo>
                        <a:pt x="484" y="824"/>
                        <a:pt x="694" y="1054"/>
                        <a:pt x="964" y="1085"/>
                      </a:cubicBezTo>
                      <a:cubicBezTo>
                        <a:pt x="964" y="1208"/>
                        <a:pt x="964" y="1208"/>
                        <a:pt x="964" y="1208"/>
                      </a:cubicBezTo>
                      <a:cubicBezTo>
                        <a:pt x="420" y="1208"/>
                        <a:pt x="420" y="1208"/>
                        <a:pt x="420" y="1208"/>
                      </a:cubicBezTo>
                      <a:cubicBezTo>
                        <a:pt x="321" y="1208"/>
                        <a:pt x="240" y="1289"/>
                        <a:pt x="240" y="1388"/>
                      </a:cubicBezTo>
                      <a:cubicBezTo>
                        <a:pt x="240" y="1454"/>
                        <a:pt x="240" y="1454"/>
                        <a:pt x="240" y="1454"/>
                      </a:cubicBezTo>
                      <a:cubicBezTo>
                        <a:pt x="103" y="1482"/>
                        <a:pt x="0" y="1603"/>
                        <a:pt x="0" y="1748"/>
                      </a:cubicBezTo>
                      <a:cubicBezTo>
                        <a:pt x="0" y="1913"/>
                        <a:pt x="135" y="2048"/>
                        <a:pt x="300" y="2048"/>
                      </a:cubicBezTo>
                      <a:cubicBezTo>
                        <a:pt x="465" y="2048"/>
                        <a:pt x="600" y="1913"/>
                        <a:pt x="600" y="1748"/>
                      </a:cubicBezTo>
                      <a:cubicBezTo>
                        <a:pt x="600" y="1603"/>
                        <a:pt x="497" y="1482"/>
                        <a:pt x="360" y="1454"/>
                      </a:cubicBezTo>
                      <a:cubicBezTo>
                        <a:pt x="360" y="1388"/>
                        <a:pt x="360" y="1388"/>
                        <a:pt x="360" y="1388"/>
                      </a:cubicBezTo>
                      <a:cubicBezTo>
                        <a:pt x="360" y="1355"/>
                        <a:pt x="387" y="1328"/>
                        <a:pt x="420" y="1328"/>
                      </a:cubicBezTo>
                      <a:cubicBezTo>
                        <a:pt x="964" y="1328"/>
                        <a:pt x="964" y="1328"/>
                        <a:pt x="964" y="1328"/>
                      </a:cubicBezTo>
                      <a:cubicBezTo>
                        <a:pt x="964" y="1454"/>
                        <a:pt x="964" y="1454"/>
                        <a:pt x="964" y="1454"/>
                      </a:cubicBezTo>
                      <a:cubicBezTo>
                        <a:pt x="827" y="1482"/>
                        <a:pt x="724" y="1603"/>
                        <a:pt x="724" y="1748"/>
                      </a:cubicBezTo>
                      <a:cubicBezTo>
                        <a:pt x="724" y="1913"/>
                        <a:pt x="859" y="2048"/>
                        <a:pt x="1024" y="2048"/>
                      </a:cubicBezTo>
                      <a:cubicBezTo>
                        <a:pt x="1189" y="2048"/>
                        <a:pt x="1324" y="1913"/>
                        <a:pt x="1324" y="1748"/>
                      </a:cubicBezTo>
                      <a:cubicBezTo>
                        <a:pt x="1324" y="1603"/>
                        <a:pt x="1221" y="1482"/>
                        <a:pt x="1084" y="1454"/>
                      </a:cubicBezTo>
                      <a:cubicBezTo>
                        <a:pt x="1084" y="1328"/>
                        <a:pt x="1084" y="1328"/>
                        <a:pt x="1084" y="1328"/>
                      </a:cubicBezTo>
                      <a:cubicBezTo>
                        <a:pt x="1628" y="1328"/>
                        <a:pt x="1628" y="1328"/>
                        <a:pt x="1628" y="1328"/>
                      </a:cubicBezTo>
                      <a:cubicBezTo>
                        <a:pt x="1661" y="1328"/>
                        <a:pt x="1688" y="1355"/>
                        <a:pt x="1688" y="1388"/>
                      </a:cubicBezTo>
                      <a:cubicBezTo>
                        <a:pt x="1688" y="1454"/>
                        <a:pt x="1688" y="1454"/>
                        <a:pt x="1688" y="1454"/>
                      </a:cubicBezTo>
                      <a:cubicBezTo>
                        <a:pt x="1551" y="1482"/>
                        <a:pt x="1448" y="1603"/>
                        <a:pt x="1448" y="1748"/>
                      </a:cubicBezTo>
                      <a:cubicBezTo>
                        <a:pt x="1448" y="1913"/>
                        <a:pt x="1583" y="2048"/>
                        <a:pt x="1748" y="2048"/>
                      </a:cubicBezTo>
                      <a:cubicBezTo>
                        <a:pt x="1913" y="2048"/>
                        <a:pt x="2048" y="1913"/>
                        <a:pt x="2048" y="1748"/>
                      </a:cubicBezTo>
                      <a:cubicBezTo>
                        <a:pt x="2048" y="1603"/>
                        <a:pt x="1945" y="1482"/>
                        <a:pt x="1808" y="1454"/>
                      </a:cubicBezTo>
                      <a:close/>
                      <a:moveTo>
                        <a:pt x="480" y="1748"/>
                      </a:moveTo>
                      <a:cubicBezTo>
                        <a:pt x="480" y="1847"/>
                        <a:pt x="399" y="1928"/>
                        <a:pt x="300" y="1928"/>
                      </a:cubicBezTo>
                      <a:cubicBezTo>
                        <a:pt x="201" y="1928"/>
                        <a:pt x="120" y="1847"/>
                        <a:pt x="120" y="1748"/>
                      </a:cubicBezTo>
                      <a:cubicBezTo>
                        <a:pt x="120" y="1649"/>
                        <a:pt x="201" y="1568"/>
                        <a:pt x="300" y="1568"/>
                      </a:cubicBezTo>
                      <a:cubicBezTo>
                        <a:pt x="399" y="1568"/>
                        <a:pt x="480" y="1649"/>
                        <a:pt x="480" y="1748"/>
                      </a:cubicBezTo>
                      <a:close/>
                      <a:moveTo>
                        <a:pt x="1204" y="1748"/>
                      </a:moveTo>
                      <a:cubicBezTo>
                        <a:pt x="1204" y="1847"/>
                        <a:pt x="1123" y="1928"/>
                        <a:pt x="1024" y="1928"/>
                      </a:cubicBezTo>
                      <a:cubicBezTo>
                        <a:pt x="925" y="1928"/>
                        <a:pt x="844" y="1847"/>
                        <a:pt x="844" y="1748"/>
                      </a:cubicBezTo>
                      <a:cubicBezTo>
                        <a:pt x="844" y="1649"/>
                        <a:pt x="925" y="1568"/>
                        <a:pt x="1024" y="1568"/>
                      </a:cubicBezTo>
                      <a:cubicBezTo>
                        <a:pt x="1123" y="1568"/>
                        <a:pt x="1204" y="1649"/>
                        <a:pt x="1204" y="1748"/>
                      </a:cubicBezTo>
                      <a:close/>
                      <a:moveTo>
                        <a:pt x="1024" y="968"/>
                      </a:moveTo>
                      <a:cubicBezTo>
                        <a:pt x="792" y="968"/>
                        <a:pt x="604" y="778"/>
                        <a:pt x="604" y="544"/>
                      </a:cubicBezTo>
                      <a:cubicBezTo>
                        <a:pt x="604" y="310"/>
                        <a:pt x="792" y="120"/>
                        <a:pt x="1024" y="120"/>
                      </a:cubicBezTo>
                      <a:cubicBezTo>
                        <a:pt x="1256" y="120"/>
                        <a:pt x="1444" y="310"/>
                        <a:pt x="1444" y="544"/>
                      </a:cubicBezTo>
                      <a:cubicBezTo>
                        <a:pt x="1444" y="778"/>
                        <a:pt x="1256" y="968"/>
                        <a:pt x="1024" y="968"/>
                      </a:cubicBezTo>
                      <a:close/>
                      <a:moveTo>
                        <a:pt x="1748" y="1928"/>
                      </a:moveTo>
                      <a:cubicBezTo>
                        <a:pt x="1649" y="1928"/>
                        <a:pt x="1568" y="1847"/>
                        <a:pt x="1568" y="1748"/>
                      </a:cubicBezTo>
                      <a:cubicBezTo>
                        <a:pt x="1568" y="1649"/>
                        <a:pt x="1649" y="1568"/>
                        <a:pt x="1748" y="1568"/>
                      </a:cubicBezTo>
                      <a:cubicBezTo>
                        <a:pt x="1847" y="1568"/>
                        <a:pt x="1928" y="1649"/>
                        <a:pt x="1928" y="1748"/>
                      </a:cubicBezTo>
                      <a:cubicBezTo>
                        <a:pt x="1928" y="1847"/>
                        <a:pt x="1847" y="1928"/>
                        <a:pt x="1748" y="19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7" name="Group 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0934977" y="1434947"/>
              <a:ext cx="1281512" cy="487738"/>
              <a:chOff x="9912263" y="3185130"/>
              <a:chExt cx="1281512" cy="487738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54" name="Freeform 53"/>
              <p:cNvSpPr/>
              <p:nvPr/>
            </p:nvSpPr>
            <p:spPr>
              <a:xfrm>
                <a:off x="9912263" y="3185130"/>
                <a:ext cx="1281512" cy="487738"/>
              </a:xfrm>
              <a:custGeom>
                <a:avLst/>
                <a:gdLst>
                  <a:gd name="connsiteX0" fmla="*/ 0 w 1281512"/>
                  <a:gd name="connsiteY0" fmla="*/ 0 h 487738"/>
                  <a:gd name="connsiteX1" fmla="*/ 1024517 w 1281512"/>
                  <a:gd name="connsiteY1" fmla="*/ 0 h 487738"/>
                  <a:gd name="connsiteX2" fmla="*/ 1024517 w 1281512"/>
                  <a:gd name="connsiteY2" fmla="*/ 1323 h 487738"/>
                  <a:gd name="connsiteX3" fmla="*/ 1037643 w 1281512"/>
                  <a:gd name="connsiteY3" fmla="*/ 0 h 487738"/>
                  <a:gd name="connsiteX4" fmla="*/ 1281512 w 1281512"/>
                  <a:gd name="connsiteY4" fmla="*/ 243869 h 487738"/>
                  <a:gd name="connsiteX5" fmla="*/ 1037643 w 1281512"/>
                  <a:gd name="connsiteY5" fmla="*/ 487738 h 487738"/>
                  <a:gd name="connsiteX6" fmla="*/ 1024517 w 1281512"/>
                  <a:gd name="connsiteY6" fmla="*/ 486415 h 487738"/>
                  <a:gd name="connsiteX7" fmla="*/ 1024517 w 1281512"/>
                  <a:gd name="connsiteY7" fmla="*/ 487737 h 487738"/>
                  <a:gd name="connsiteX8" fmla="*/ 0 w 1281512"/>
                  <a:gd name="connsiteY8" fmla="*/ 487737 h 487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81512" h="487738">
                    <a:moveTo>
                      <a:pt x="0" y="0"/>
                    </a:moveTo>
                    <a:lnTo>
                      <a:pt x="1024517" y="0"/>
                    </a:lnTo>
                    <a:lnTo>
                      <a:pt x="1024517" y="1323"/>
                    </a:lnTo>
                    <a:lnTo>
                      <a:pt x="1037643" y="0"/>
                    </a:lnTo>
                    <a:cubicBezTo>
                      <a:pt x="1172328" y="0"/>
                      <a:pt x="1281512" y="109184"/>
                      <a:pt x="1281512" y="243869"/>
                    </a:cubicBezTo>
                    <a:cubicBezTo>
                      <a:pt x="1281512" y="378554"/>
                      <a:pt x="1172328" y="487738"/>
                      <a:pt x="1037643" y="487738"/>
                    </a:cubicBezTo>
                    <a:lnTo>
                      <a:pt x="1024517" y="486415"/>
                    </a:lnTo>
                    <a:lnTo>
                      <a:pt x="1024517" y="487737"/>
                    </a:lnTo>
                    <a:lnTo>
                      <a:pt x="0" y="487737"/>
                    </a:lnTo>
                    <a:close/>
                  </a:path>
                </a:pathLst>
              </a:custGeom>
              <a:solidFill>
                <a:srgbClr val="9BA2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 flipH="1">
                <a:off x="10822976" y="3302068"/>
                <a:ext cx="253863" cy="253863"/>
                <a:chOff x="3613150" y="3706813"/>
                <a:chExt cx="420688" cy="420687"/>
              </a:xfrm>
            </p:grpSpPr>
            <p:sp>
              <p:nvSpPr>
                <p:cNvPr id="81" name="Freeform 10"/>
                <p:cNvSpPr>
                  <a:spLocks noEditPoints="1"/>
                </p:cNvSpPr>
                <p:nvPr/>
              </p:nvSpPr>
              <p:spPr bwMode="auto">
                <a:xfrm>
                  <a:off x="3613150" y="3930650"/>
                  <a:ext cx="420688" cy="196850"/>
                </a:xfrm>
                <a:custGeom>
                  <a:avLst/>
                  <a:gdLst>
                    <a:gd name="T0" fmla="*/ 1823 w 2048"/>
                    <a:gd name="T1" fmla="*/ 528 h 960"/>
                    <a:gd name="T2" fmla="*/ 1928 w 2048"/>
                    <a:gd name="T3" fmla="*/ 300 h 960"/>
                    <a:gd name="T4" fmla="*/ 1628 w 2048"/>
                    <a:gd name="T5" fmla="*/ 0 h 960"/>
                    <a:gd name="T6" fmla="*/ 1324 w 2048"/>
                    <a:gd name="T7" fmla="*/ 300 h 960"/>
                    <a:gd name="T8" fmla="*/ 1432 w 2048"/>
                    <a:gd name="T9" fmla="*/ 528 h 960"/>
                    <a:gd name="T10" fmla="*/ 1324 w 2048"/>
                    <a:gd name="T11" fmla="*/ 606 h 960"/>
                    <a:gd name="T12" fmla="*/ 1219 w 2048"/>
                    <a:gd name="T13" fmla="*/ 528 h 960"/>
                    <a:gd name="T14" fmla="*/ 1324 w 2048"/>
                    <a:gd name="T15" fmla="*/ 300 h 960"/>
                    <a:gd name="T16" fmla="*/ 1024 w 2048"/>
                    <a:gd name="T17" fmla="*/ 0 h 960"/>
                    <a:gd name="T18" fmla="*/ 724 w 2048"/>
                    <a:gd name="T19" fmla="*/ 300 h 960"/>
                    <a:gd name="T20" fmla="*/ 829 w 2048"/>
                    <a:gd name="T21" fmla="*/ 528 h 960"/>
                    <a:gd name="T22" fmla="*/ 724 w 2048"/>
                    <a:gd name="T23" fmla="*/ 606 h 960"/>
                    <a:gd name="T24" fmla="*/ 619 w 2048"/>
                    <a:gd name="T25" fmla="*/ 528 h 960"/>
                    <a:gd name="T26" fmla="*/ 724 w 2048"/>
                    <a:gd name="T27" fmla="*/ 300 h 960"/>
                    <a:gd name="T28" fmla="*/ 424 w 2048"/>
                    <a:gd name="T29" fmla="*/ 0 h 960"/>
                    <a:gd name="T30" fmla="*/ 124 w 2048"/>
                    <a:gd name="T31" fmla="*/ 300 h 960"/>
                    <a:gd name="T32" fmla="*/ 229 w 2048"/>
                    <a:gd name="T33" fmla="*/ 527 h 960"/>
                    <a:gd name="T34" fmla="*/ 0 w 2048"/>
                    <a:gd name="T35" fmla="*/ 900 h 960"/>
                    <a:gd name="T36" fmla="*/ 60 w 2048"/>
                    <a:gd name="T37" fmla="*/ 960 h 960"/>
                    <a:gd name="T38" fmla="*/ 1988 w 2048"/>
                    <a:gd name="T39" fmla="*/ 960 h 960"/>
                    <a:gd name="T40" fmla="*/ 2048 w 2048"/>
                    <a:gd name="T41" fmla="*/ 900 h 960"/>
                    <a:gd name="T42" fmla="*/ 1823 w 2048"/>
                    <a:gd name="T43" fmla="*/ 528 h 960"/>
                    <a:gd name="T44" fmla="*/ 424 w 2048"/>
                    <a:gd name="T45" fmla="*/ 120 h 960"/>
                    <a:gd name="T46" fmla="*/ 604 w 2048"/>
                    <a:gd name="T47" fmla="*/ 300 h 960"/>
                    <a:gd name="T48" fmla="*/ 424 w 2048"/>
                    <a:gd name="T49" fmla="*/ 480 h 960"/>
                    <a:gd name="T50" fmla="*/ 244 w 2048"/>
                    <a:gd name="T51" fmla="*/ 300 h 960"/>
                    <a:gd name="T52" fmla="*/ 424 w 2048"/>
                    <a:gd name="T53" fmla="*/ 120 h 960"/>
                    <a:gd name="T54" fmla="*/ 608 w 2048"/>
                    <a:gd name="T55" fmla="*/ 840 h 960"/>
                    <a:gd name="T56" fmla="*/ 126 w 2048"/>
                    <a:gd name="T57" fmla="*/ 840 h 960"/>
                    <a:gd name="T58" fmla="*/ 424 w 2048"/>
                    <a:gd name="T59" fmla="*/ 600 h 960"/>
                    <a:gd name="T60" fmla="*/ 652 w 2048"/>
                    <a:gd name="T61" fmla="*/ 705 h 960"/>
                    <a:gd name="T62" fmla="*/ 608 w 2048"/>
                    <a:gd name="T63" fmla="*/ 840 h 960"/>
                    <a:gd name="T64" fmla="*/ 1024 w 2048"/>
                    <a:gd name="T65" fmla="*/ 120 h 960"/>
                    <a:gd name="T66" fmla="*/ 1204 w 2048"/>
                    <a:gd name="T67" fmla="*/ 300 h 960"/>
                    <a:gd name="T68" fmla="*/ 1024 w 2048"/>
                    <a:gd name="T69" fmla="*/ 480 h 960"/>
                    <a:gd name="T70" fmla="*/ 844 w 2048"/>
                    <a:gd name="T71" fmla="*/ 300 h 960"/>
                    <a:gd name="T72" fmla="*/ 1024 w 2048"/>
                    <a:gd name="T73" fmla="*/ 120 h 960"/>
                    <a:gd name="T74" fmla="*/ 730 w 2048"/>
                    <a:gd name="T75" fmla="*/ 840 h 960"/>
                    <a:gd name="T76" fmla="*/ 1024 w 2048"/>
                    <a:gd name="T77" fmla="*/ 600 h 960"/>
                    <a:gd name="T78" fmla="*/ 1318 w 2048"/>
                    <a:gd name="T79" fmla="*/ 840 h 960"/>
                    <a:gd name="T80" fmla="*/ 730 w 2048"/>
                    <a:gd name="T81" fmla="*/ 840 h 960"/>
                    <a:gd name="T82" fmla="*/ 1628 w 2048"/>
                    <a:gd name="T83" fmla="*/ 120 h 960"/>
                    <a:gd name="T84" fmla="*/ 1808 w 2048"/>
                    <a:gd name="T85" fmla="*/ 300 h 960"/>
                    <a:gd name="T86" fmla="*/ 1628 w 2048"/>
                    <a:gd name="T87" fmla="*/ 480 h 960"/>
                    <a:gd name="T88" fmla="*/ 1444 w 2048"/>
                    <a:gd name="T89" fmla="*/ 300 h 960"/>
                    <a:gd name="T90" fmla="*/ 1628 w 2048"/>
                    <a:gd name="T91" fmla="*/ 120 h 960"/>
                    <a:gd name="T92" fmla="*/ 1440 w 2048"/>
                    <a:gd name="T93" fmla="*/ 840 h 960"/>
                    <a:gd name="T94" fmla="*/ 1396 w 2048"/>
                    <a:gd name="T95" fmla="*/ 705 h 960"/>
                    <a:gd name="T96" fmla="*/ 1628 w 2048"/>
                    <a:gd name="T97" fmla="*/ 600 h 960"/>
                    <a:gd name="T98" fmla="*/ 1922 w 2048"/>
                    <a:gd name="T99" fmla="*/ 840 h 960"/>
                    <a:gd name="T100" fmla="*/ 1440 w 2048"/>
                    <a:gd name="T101" fmla="*/ 840 h 9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2048" h="960">
                      <a:moveTo>
                        <a:pt x="1823" y="528"/>
                      </a:moveTo>
                      <a:cubicBezTo>
                        <a:pt x="1887" y="473"/>
                        <a:pt x="1928" y="391"/>
                        <a:pt x="1928" y="300"/>
                      </a:cubicBezTo>
                      <a:cubicBezTo>
                        <a:pt x="1928" y="135"/>
                        <a:pt x="1793" y="0"/>
                        <a:pt x="1628" y="0"/>
                      </a:cubicBezTo>
                      <a:cubicBezTo>
                        <a:pt x="1462" y="0"/>
                        <a:pt x="1324" y="134"/>
                        <a:pt x="1324" y="300"/>
                      </a:cubicBezTo>
                      <a:cubicBezTo>
                        <a:pt x="1324" y="387"/>
                        <a:pt x="1362" y="469"/>
                        <a:pt x="1432" y="528"/>
                      </a:cubicBezTo>
                      <a:cubicBezTo>
                        <a:pt x="1392" y="548"/>
                        <a:pt x="1355" y="575"/>
                        <a:pt x="1324" y="606"/>
                      </a:cubicBezTo>
                      <a:cubicBezTo>
                        <a:pt x="1293" y="575"/>
                        <a:pt x="1258" y="549"/>
                        <a:pt x="1219" y="528"/>
                      </a:cubicBezTo>
                      <a:cubicBezTo>
                        <a:pt x="1283" y="473"/>
                        <a:pt x="1324" y="391"/>
                        <a:pt x="1324" y="300"/>
                      </a:cubicBezTo>
                      <a:cubicBezTo>
                        <a:pt x="1324" y="135"/>
                        <a:pt x="1189" y="0"/>
                        <a:pt x="1024" y="0"/>
                      </a:cubicBezTo>
                      <a:cubicBezTo>
                        <a:pt x="859" y="0"/>
                        <a:pt x="724" y="135"/>
                        <a:pt x="724" y="300"/>
                      </a:cubicBezTo>
                      <a:cubicBezTo>
                        <a:pt x="724" y="391"/>
                        <a:pt x="765" y="473"/>
                        <a:pt x="829" y="528"/>
                      </a:cubicBezTo>
                      <a:cubicBezTo>
                        <a:pt x="790" y="548"/>
                        <a:pt x="755" y="575"/>
                        <a:pt x="724" y="606"/>
                      </a:cubicBezTo>
                      <a:cubicBezTo>
                        <a:pt x="693" y="574"/>
                        <a:pt x="658" y="548"/>
                        <a:pt x="619" y="528"/>
                      </a:cubicBezTo>
                      <a:cubicBezTo>
                        <a:pt x="683" y="473"/>
                        <a:pt x="724" y="391"/>
                        <a:pt x="724" y="300"/>
                      </a:cubicBezTo>
                      <a:cubicBezTo>
                        <a:pt x="724" y="135"/>
                        <a:pt x="589" y="0"/>
                        <a:pt x="424" y="0"/>
                      </a:cubicBezTo>
                      <a:cubicBezTo>
                        <a:pt x="259" y="0"/>
                        <a:pt x="124" y="135"/>
                        <a:pt x="124" y="300"/>
                      </a:cubicBezTo>
                      <a:cubicBezTo>
                        <a:pt x="124" y="391"/>
                        <a:pt x="165" y="472"/>
                        <a:pt x="229" y="527"/>
                      </a:cubicBezTo>
                      <a:cubicBezTo>
                        <a:pt x="93" y="597"/>
                        <a:pt x="0" y="738"/>
                        <a:pt x="0" y="900"/>
                      </a:cubicBezTo>
                      <a:cubicBezTo>
                        <a:pt x="0" y="933"/>
                        <a:pt x="27" y="960"/>
                        <a:pt x="60" y="960"/>
                      </a:cubicBezTo>
                      <a:cubicBezTo>
                        <a:pt x="70" y="960"/>
                        <a:pt x="1948" y="960"/>
                        <a:pt x="1988" y="960"/>
                      </a:cubicBezTo>
                      <a:cubicBezTo>
                        <a:pt x="2021" y="960"/>
                        <a:pt x="2048" y="933"/>
                        <a:pt x="2048" y="900"/>
                      </a:cubicBezTo>
                      <a:cubicBezTo>
                        <a:pt x="2048" y="739"/>
                        <a:pt x="1957" y="598"/>
                        <a:pt x="1823" y="528"/>
                      </a:cubicBezTo>
                      <a:close/>
                      <a:moveTo>
                        <a:pt x="424" y="120"/>
                      </a:moveTo>
                      <a:cubicBezTo>
                        <a:pt x="523" y="120"/>
                        <a:pt x="604" y="201"/>
                        <a:pt x="604" y="300"/>
                      </a:cubicBezTo>
                      <a:cubicBezTo>
                        <a:pt x="604" y="399"/>
                        <a:pt x="523" y="480"/>
                        <a:pt x="424" y="480"/>
                      </a:cubicBezTo>
                      <a:cubicBezTo>
                        <a:pt x="325" y="480"/>
                        <a:pt x="244" y="399"/>
                        <a:pt x="244" y="300"/>
                      </a:cubicBezTo>
                      <a:cubicBezTo>
                        <a:pt x="244" y="201"/>
                        <a:pt x="325" y="120"/>
                        <a:pt x="424" y="120"/>
                      </a:cubicBezTo>
                      <a:close/>
                      <a:moveTo>
                        <a:pt x="608" y="840"/>
                      </a:moveTo>
                      <a:cubicBezTo>
                        <a:pt x="126" y="840"/>
                        <a:pt x="126" y="840"/>
                        <a:pt x="126" y="840"/>
                      </a:cubicBezTo>
                      <a:cubicBezTo>
                        <a:pt x="154" y="703"/>
                        <a:pt x="277" y="600"/>
                        <a:pt x="424" y="600"/>
                      </a:cubicBezTo>
                      <a:cubicBezTo>
                        <a:pt x="512" y="600"/>
                        <a:pt x="595" y="639"/>
                        <a:pt x="652" y="705"/>
                      </a:cubicBezTo>
                      <a:cubicBezTo>
                        <a:pt x="630" y="746"/>
                        <a:pt x="615" y="792"/>
                        <a:pt x="608" y="840"/>
                      </a:cubicBezTo>
                      <a:close/>
                      <a:moveTo>
                        <a:pt x="1024" y="120"/>
                      </a:moveTo>
                      <a:cubicBezTo>
                        <a:pt x="1123" y="120"/>
                        <a:pt x="1204" y="201"/>
                        <a:pt x="1204" y="300"/>
                      </a:cubicBezTo>
                      <a:cubicBezTo>
                        <a:pt x="1204" y="399"/>
                        <a:pt x="1123" y="480"/>
                        <a:pt x="1024" y="480"/>
                      </a:cubicBezTo>
                      <a:cubicBezTo>
                        <a:pt x="925" y="480"/>
                        <a:pt x="844" y="399"/>
                        <a:pt x="844" y="300"/>
                      </a:cubicBezTo>
                      <a:cubicBezTo>
                        <a:pt x="844" y="201"/>
                        <a:pt x="925" y="120"/>
                        <a:pt x="1024" y="120"/>
                      </a:cubicBezTo>
                      <a:close/>
                      <a:moveTo>
                        <a:pt x="730" y="840"/>
                      </a:moveTo>
                      <a:cubicBezTo>
                        <a:pt x="758" y="703"/>
                        <a:pt x="879" y="600"/>
                        <a:pt x="1024" y="600"/>
                      </a:cubicBezTo>
                      <a:cubicBezTo>
                        <a:pt x="1169" y="600"/>
                        <a:pt x="1290" y="703"/>
                        <a:pt x="1318" y="840"/>
                      </a:cubicBezTo>
                      <a:cubicBezTo>
                        <a:pt x="1298" y="840"/>
                        <a:pt x="755" y="840"/>
                        <a:pt x="730" y="840"/>
                      </a:cubicBezTo>
                      <a:close/>
                      <a:moveTo>
                        <a:pt x="1628" y="120"/>
                      </a:moveTo>
                      <a:cubicBezTo>
                        <a:pt x="1727" y="120"/>
                        <a:pt x="1808" y="201"/>
                        <a:pt x="1808" y="300"/>
                      </a:cubicBezTo>
                      <a:cubicBezTo>
                        <a:pt x="1808" y="399"/>
                        <a:pt x="1727" y="480"/>
                        <a:pt x="1628" y="480"/>
                      </a:cubicBezTo>
                      <a:cubicBezTo>
                        <a:pt x="1528" y="480"/>
                        <a:pt x="1444" y="398"/>
                        <a:pt x="1444" y="300"/>
                      </a:cubicBezTo>
                      <a:cubicBezTo>
                        <a:pt x="1444" y="202"/>
                        <a:pt x="1528" y="120"/>
                        <a:pt x="1628" y="120"/>
                      </a:cubicBezTo>
                      <a:close/>
                      <a:moveTo>
                        <a:pt x="1440" y="840"/>
                      </a:moveTo>
                      <a:cubicBezTo>
                        <a:pt x="1433" y="792"/>
                        <a:pt x="1418" y="747"/>
                        <a:pt x="1396" y="705"/>
                      </a:cubicBezTo>
                      <a:cubicBezTo>
                        <a:pt x="1453" y="640"/>
                        <a:pt x="1539" y="600"/>
                        <a:pt x="1628" y="600"/>
                      </a:cubicBezTo>
                      <a:cubicBezTo>
                        <a:pt x="1773" y="600"/>
                        <a:pt x="1894" y="703"/>
                        <a:pt x="1922" y="840"/>
                      </a:cubicBezTo>
                      <a:lnTo>
                        <a:pt x="1440" y="84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2" name="Freeform 11"/>
                <p:cNvSpPr>
                  <a:spLocks/>
                </p:cNvSpPr>
                <p:nvPr/>
              </p:nvSpPr>
              <p:spPr bwMode="auto">
                <a:xfrm>
                  <a:off x="3784600" y="3768725"/>
                  <a:ext cx="101600" cy="74612"/>
                </a:xfrm>
                <a:custGeom>
                  <a:avLst/>
                  <a:gdLst>
                    <a:gd name="T0" fmla="*/ 468 w 492"/>
                    <a:gd name="T1" fmla="*/ 24 h 366"/>
                    <a:gd name="T2" fmla="*/ 384 w 492"/>
                    <a:gd name="T3" fmla="*/ 24 h 366"/>
                    <a:gd name="T4" fmla="*/ 186 w 492"/>
                    <a:gd name="T5" fmla="*/ 221 h 366"/>
                    <a:gd name="T6" fmla="*/ 108 w 492"/>
                    <a:gd name="T7" fmla="*/ 144 h 366"/>
                    <a:gd name="T8" fmla="*/ 24 w 492"/>
                    <a:gd name="T9" fmla="*/ 144 h 366"/>
                    <a:gd name="T10" fmla="*/ 24 w 492"/>
                    <a:gd name="T11" fmla="*/ 228 h 366"/>
                    <a:gd name="T12" fmla="*/ 144 w 492"/>
                    <a:gd name="T13" fmla="*/ 348 h 366"/>
                    <a:gd name="T14" fmla="*/ 186 w 492"/>
                    <a:gd name="T15" fmla="*/ 366 h 366"/>
                    <a:gd name="T16" fmla="*/ 228 w 492"/>
                    <a:gd name="T17" fmla="*/ 348 h 366"/>
                    <a:gd name="T18" fmla="*/ 468 w 492"/>
                    <a:gd name="T19" fmla="*/ 108 h 366"/>
                    <a:gd name="T20" fmla="*/ 468 w 492"/>
                    <a:gd name="T21" fmla="*/ 24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92" h="366">
                      <a:moveTo>
                        <a:pt x="468" y="24"/>
                      </a:moveTo>
                      <a:cubicBezTo>
                        <a:pt x="445" y="0"/>
                        <a:pt x="407" y="0"/>
                        <a:pt x="384" y="24"/>
                      </a:cubicBezTo>
                      <a:cubicBezTo>
                        <a:pt x="186" y="221"/>
                        <a:pt x="186" y="221"/>
                        <a:pt x="186" y="221"/>
                      </a:cubicBezTo>
                      <a:cubicBezTo>
                        <a:pt x="108" y="144"/>
                        <a:pt x="108" y="144"/>
                        <a:pt x="108" y="144"/>
                      </a:cubicBezTo>
                      <a:cubicBezTo>
                        <a:pt x="85" y="120"/>
                        <a:pt x="47" y="120"/>
                        <a:pt x="24" y="144"/>
                      </a:cubicBezTo>
                      <a:cubicBezTo>
                        <a:pt x="0" y="167"/>
                        <a:pt x="0" y="205"/>
                        <a:pt x="24" y="228"/>
                      </a:cubicBezTo>
                      <a:cubicBezTo>
                        <a:pt x="144" y="348"/>
                        <a:pt x="144" y="348"/>
                        <a:pt x="144" y="348"/>
                      </a:cubicBezTo>
                      <a:cubicBezTo>
                        <a:pt x="155" y="360"/>
                        <a:pt x="171" y="366"/>
                        <a:pt x="186" y="366"/>
                      </a:cubicBezTo>
                      <a:cubicBezTo>
                        <a:pt x="201" y="366"/>
                        <a:pt x="217" y="360"/>
                        <a:pt x="228" y="348"/>
                      </a:cubicBezTo>
                      <a:cubicBezTo>
                        <a:pt x="468" y="108"/>
                        <a:pt x="468" y="108"/>
                        <a:pt x="468" y="108"/>
                      </a:cubicBezTo>
                      <a:cubicBezTo>
                        <a:pt x="492" y="85"/>
                        <a:pt x="492" y="47"/>
                        <a:pt x="468" y="2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3" name="Freeform 12"/>
                <p:cNvSpPr>
                  <a:spLocks noEditPoints="1"/>
                </p:cNvSpPr>
                <p:nvPr/>
              </p:nvSpPr>
              <p:spPr bwMode="auto">
                <a:xfrm>
                  <a:off x="3736975" y="3706813"/>
                  <a:ext cx="198438" cy="198437"/>
                </a:xfrm>
                <a:custGeom>
                  <a:avLst/>
                  <a:gdLst>
                    <a:gd name="T0" fmla="*/ 480 w 964"/>
                    <a:gd name="T1" fmla="*/ 0 h 968"/>
                    <a:gd name="T2" fmla="*/ 0 w 964"/>
                    <a:gd name="T3" fmla="*/ 484 h 968"/>
                    <a:gd name="T4" fmla="*/ 480 w 964"/>
                    <a:gd name="T5" fmla="*/ 968 h 968"/>
                    <a:gd name="T6" fmla="*/ 964 w 964"/>
                    <a:gd name="T7" fmla="*/ 484 h 968"/>
                    <a:gd name="T8" fmla="*/ 480 w 964"/>
                    <a:gd name="T9" fmla="*/ 0 h 968"/>
                    <a:gd name="T10" fmla="*/ 480 w 964"/>
                    <a:gd name="T11" fmla="*/ 848 h 968"/>
                    <a:gd name="T12" fmla="*/ 120 w 964"/>
                    <a:gd name="T13" fmla="*/ 484 h 968"/>
                    <a:gd name="T14" fmla="*/ 480 w 964"/>
                    <a:gd name="T15" fmla="*/ 120 h 968"/>
                    <a:gd name="T16" fmla="*/ 844 w 964"/>
                    <a:gd name="T17" fmla="*/ 484 h 968"/>
                    <a:gd name="T18" fmla="*/ 480 w 964"/>
                    <a:gd name="T19" fmla="*/ 848 h 9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64" h="968">
                      <a:moveTo>
                        <a:pt x="480" y="0"/>
                      </a:moveTo>
                      <a:cubicBezTo>
                        <a:pt x="215" y="0"/>
                        <a:pt x="0" y="217"/>
                        <a:pt x="0" y="484"/>
                      </a:cubicBezTo>
                      <a:cubicBezTo>
                        <a:pt x="0" y="751"/>
                        <a:pt x="215" y="968"/>
                        <a:pt x="480" y="968"/>
                      </a:cubicBezTo>
                      <a:cubicBezTo>
                        <a:pt x="745" y="968"/>
                        <a:pt x="964" y="750"/>
                        <a:pt x="964" y="484"/>
                      </a:cubicBezTo>
                      <a:cubicBezTo>
                        <a:pt x="964" y="219"/>
                        <a:pt x="746" y="0"/>
                        <a:pt x="480" y="0"/>
                      </a:cubicBezTo>
                      <a:close/>
                      <a:moveTo>
                        <a:pt x="480" y="848"/>
                      </a:moveTo>
                      <a:cubicBezTo>
                        <a:pt x="281" y="848"/>
                        <a:pt x="120" y="685"/>
                        <a:pt x="120" y="484"/>
                      </a:cubicBezTo>
                      <a:cubicBezTo>
                        <a:pt x="120" y="283"/>
                        <a:pt x="281" y="120"/>
                        <a:pt x="480" y="120"/>
                      </a:cubicBezTo>
                      <a:cubicBezTo>
                        <a:pt x="677" y="120"/>
                        <a:pt x="844" y="287"/>
                        <a:pt x="844" y="484"/>
                      </a:cubicBezTo>
                      <a:cubicBezTo>
                        <a:pt x="844" y="681"/>
                        <a:pt x="677" y="848"/>
                        <a:pt x="480" y="84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6" name="Group 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0934977" y="2419176"/>
              <a:ext cx="1281512" cy="487738"/>
              <a:chOff x="9912263" y="3897569"/>
              <a:chExt cx="1281512" cy="487738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53" name="Freeform 52"/>
              <p:cNvSpPr/>
              <p:nvPr/>
            </p:nvSpPr>
            <p:spPr>
              <a:xfrm flipH="1">
                <a:off x="9912263" y="3897569"/>
                <a:ext cx="1281512" cy="487738"/>
              </a:xfrm>
              <a:custGeom>
                <a:avLst/>
                <a:gdLst>
                  <a:gd name="connsiteX0" fmla="*/ 1281512 w 1281512"/>
                  <a:gd name="connsiteY0" fmla="*/ 0 h 487738"/>
                  <a:gd name="connsiteX1" fmla="*/ 256995 w 1281512"/>
                  <a:gd name="connsiteY1" fmla="*/ 0 h 487738"/>
                  <a:gd name="connsiteX2" fmla="*/ 256995 w 1281512"/>
                  <a:gd name="connsiteY2" fmla="*/ 1323 h 487738"/>
                  <a:gd name="connsiteX3" fmla="*/ 243869 w 1281512"/>
                  <a:gd name="connsiteY3" fmla="*/ 0 h 487738"/>
                  <a:gd name="connsiteX4" fmla="*/ 0 w 1281512"/>
                  <a:gd name="connsiteY4" fmla="*/ 243869 h 487738"/>
                  <a:gd name="connsiteX5" fmla="*/ 243869 w 1281512"/>
                  <a:gd name="connsiteY5" fmla="*/ 487738 h 487738"/>
                  <a:gd name="connsiteX6" fmla="*/ 256995 w 1281512"/>
                  <a:gd name="connsiteY6" fmla="*/ 486415 h 487738"/>
                  <a:gd name="connsiteX7" fmla="*/ 256995 w 1281512"/>
                  <a:gd name="connsiteY7" fmla="*/ 487737 h 487738"/>
                  <a:gd name="connsiteX8" fmla="*/ 1281512 w 1281512"/>
                  <a:gd name="connsiteY8" fmla="*/ 487737 h 487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81512" h="487738">
                    <a:moveTo>
                      <a:pt x="1281512" y="0"/>
                    </a:moveTo>
                    <a:lnTo>
                      <a:pt x="256995" y="0"/>
                    </a:lnTo>
                    <a:lnTo>
                      <a:pt x="256995" y="1323"/>
                    </a:lnTo>
                    <a:lnTo>
                      <a:pt x="243869" y="0"/>
                    </a:lnTo>
                    <a:cubicBezTo>
                      <a:pt x="109184" y="0"/>
                      <a:pt x="0" y="109184"/>
                      <a:pt x="0" y="243869"/>
                    </a:cubicBezTo>
                    <a:cubicBezTo>
                      <a:pt x="0" y="378554"/>
                      <a:pt x="109184" y="487738"/>
                      <a:pt x="243869" y="487738"/>
                    </a:cubicBezTo>
                    <a:lnTo>
                      <a:pt x="256995" y="486415"/>
                    </a:lnTo>
                    <a:lnTo>
                      <a:pt x="256995" y="487737"/>
                    </a:lnTo>
                    <a:lnTo>
                      <a:pt x="1281512" y="487737"/>
                    </a:lnTo>
                    <a:close/>
                  </a:path>
                </a:pathLst>
              </a:custGeom>
              <a:solidFill>
                <a:srgbClr val="4FD0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grpSp>
            <p:nvGrpSpPr>
              <p:cNvPr id="40" name="Group 39"/>
              <p:cNvGrpSpPr/>
              <p:nvPr/>
            </p:nvGrpSpPr>
            <p:grpSpPr>
              <a:xfrm>
                <a:off x="10813249" y="4076466"/>
                <a:ext cx="273316" cy="129944"/>
                <a:chOff x="4254500" y="2100263"/>
                <a:chExt cx="1906588" cy="906463"/>
              </a:xfrm>
            </p:grpSpPr>
            <p:sp>
              <p:nvSpPr>
                <p:cNvPr id="41" name="Freeform 5"/>
                <p:cNvSpPr>
                  <a:spLocks noEditPoints="1"/>
                </p:cNvSpPr>
                <p:nvPr/>
              </p:nvSpPr>
              <p:spPr bwMode="auto">
                <a:xfrm>
                  <a:off x="4254500" y="2100263"/>
                  <a:ext cx="1906588" cy="906463"/>
                </a:xfrm>
                <a:custGeom>
                  <a:avLst/>
                  <a:gdLst>
                    <a:gd name="T0" fmla="*/ 1831 w 2048"/>
                    <a:gd name="T1" fmla="*/ 0 h 970"/>
                    <a:gd name="T2" fmla="*/ 1613 w 2048"/>
                    <a:gd name="T3" fmla="*/ 217 h 970"/>
                    <a:gd name="T4" fmla="*/ 1648 w 2048"/>
                    <a:gd name="T5" fmla="*/ 336 h 970"/>
                    <a:gd name="T6" fmla="*/ 1413 w 2048"/>
                    <a:gd name="T7" fmla="*/ 571 h 970"/>
                    <a:gd name="T8" fmla="*/ 1295 w 2048"/>
                    <a:gd name="T9" fmla="*/ 535 h 970"/>
                    <a:gd name="T10" fmla="*/ 1173 w 2048"/>
                    <a:gd name="T11" fmla="*/ 573 h 970"/>
                    <a:gd name="T12" fmla="*/ 935 w 2048"/>
                    <a:gd name="T13" fmla="*/ 336 h 970"/>
                    <a:gd name="T14" fmla="*/ 971 w 2048"/>
                    <a:gd name="T15" fmla="*/ 217 h 970"/>
                    <a:gd name="T16" fmla="*/ 753 w 2048"/>
                    <a:gd name="T17" fmla="*/ 0 h 970"/>
                    <a:gd name="T18" fmla="*/ 536 w 2048"/>
                    <a:gd name="T19" fmla="*/ 217 h 970"/>
                    <a:gd name="T20" fmla="*/ 571 w 2048"/>
                    <a:gd name="T21" fmla="*/ 336 h 970"/>
                    <a:gd name="T22" fmla="*/ 336 w 2048"/>
                    <a:gd name="T23" fmla="*/ 571 h 970"/>
                    <a:gd name="T24" fmla="*/ 217 w 2048"/>
                    <a:gd name="T25" fmla="*/ 535 h 970"/>
                    <a:gd name="T26" fmla="*/ 0 w 2048"/>
                    <a:gd name="T27" fmla="*/ 753 h 970"/>
                    <a:gd name="T28" fmla="*/ 217 w 2048"/>
                    <a:gd name="T29" fmla="*/ 970 h 970"/>
                    <a:gd name="T30" fmla="*/ 435 w 2048"/>
                    <a:gd name="T31" fmla="*/ 753 h 970"/>
                    <a:gd name="T32" fmla="*/ 400 w 2048"/>
                    <a:gd name="T33" fmla="*/ 634 h 970"/>
                    <a:gd name="T34" fmla="*/ 635 w 2048"/>
                    <a:gd name="T35" fmla="*/ 399 h 970"/>
                    <a:gd name="T36" fmla="*/ 753 w 2048"/>
                    <a:gd name="T37" fmla="*/ 435 h 970"/>
                    <a:gd name="T38" fmla="*/ 872 w 2048"/>
                    <a:gd name="T39" fmla="*/ 399 h 970"/>
                    <a:gd name="T40" fmla="*/ 1110 w 2048"/>
                    <a:gd name="T41" fmla="*/ 638 h 970"/>
                    <a:gd name="T42" fmla="*/ 1077 w 2048"/>
                    <a:gd name="T43" fmla="*/ 753 h 970"/>
                    <a:gd name="T44" fmla="*/ 1295 w 2048"/>
                    <a:gd name="T45" fmla="*/ 970 h 970"/>
                    <a:gd name="T46" fmla="*/ 1512 w 2048"/>
                    <a:gd name="T47" fmla="*/ 753 h 970"/>
                    <a:gd name="T48" fmla="*/ 1477 w 2048"/>
                    <a:gd name="T49" fmla="*/ 634 h 970"/>
                    <a:gd name="T50" fmla="*/ 1712 w 2048"/>
                    <a:gd name="T51" fmla="*/ 399 h 970"/>
                    <a:gd name="T52" fmla="*/ 1831 w 2048"/>
                    <a:gd name="T53" fmla="*/ 435 h 970"/>
                    <a:gd name="T54" fmla="*/ 2048 w 2048"/>
                    <a:gd name="T55" fmla="*/ 217 h 970"/>
                    <a:gd name="T56" fmla="*/ 1831 w 2048"/>
                    <a:gd name="T57" fmla="*/ 0 h 970"/>
                    <a:gd name="T58" fmla="*/ 217 w 2048"/>
                    <a:gd name="T59" fmla="*/ 880 h 970"/>
                    <a:gd name="T60" fmla="*/ 90 w 2048"/>
                    <a:gd name="T61" fmla="*/ 753 h 970"/>
                    <a:gd name="T62" fmla="*/ 217 w 2048"/>
                    <a:gd name="T63" fmla="*/ 625 h 970"/>
                    <a:gd name="T64" fmla="*/ 345 w 2048"/>
                    <a:gd name="T65" fmla="*/ 753 h 970"/>
                    <a:gd name="T66" fmla="*/ 217 w 2048"/>
                    <a:gd name="T67" fmla="*/ 880 h 970"/>
                    <a:gd name="T68" fmla="*/ 753 w 2048"/>
                    <a:gd name="T69" fmla="*/ 345 h 970"/>
                    <a:gd name="T70" fmla="*/ 626 w 2048"/>
                    <a:gd name="T71" fmla="*/ 217 h 970"/>
                    <a:gd name="T72" fmla="*/ 753 w 2048"/>
                    <a:gd name="T73" fmla="*/ 90 h 970"/>
                    <a:gd name="T74" fmla="*/ 881 w 2048"/>
                    <a:gd name="T75" fmla="*/ 217 h 970"/>
                    <a:gd name="T76" fmla="*/ 753 w 2048"/>
                    <a:gd name="T77" fmla="*/ 345 h 970"/>
                    <a:gd name="T78" fmla="*/ 1295 w 2048"/>
                    <a:gd name="T79" fmla="*/ 880 h 970"/>
                    <a:gd name="T80" fmla="*/ 1167 w 2048"/>
                    <a:gd name="T81" fmla="*/ 753 h 970"/>
                    <a:gd name="T82" fmla="*/ 1295 w 2048"/>
                    <a:gd name="T83" fmla="*/ 625 h 970"/>
                    <a:gd name="T84" fmla="*/ 1422 w 2048"/>
                    <a:gd name="T85" fmla="*/ 753 h 970"/>
                    <a:gd name="T86" fmla="*/ 1295 w 2048"/>
                    <a:gd name="T87" fmla="*/ 880 h 970"/>
                    <a:gd name="T88" fmla="*/ 1831 w 2048"/>
                    <a:gd name="T89" fmla="*/ 345 h 970"/>
                    <a:gd name="T90" fmla="*/ 1703 w 2048"/>
                    <a:gd name="T91" fmla="*/ 217 h 970"/>
                    <a:gd name="T92" fmla="*/ 1831 w 2048"/>
                    <a:gd name="T93" fmla="*/ 90 h 970"/>
                    <a:gd name="T94" fmla="*/ 1958 w 2048"/>
                    <a:gd name="T95" fmla="*/ 217 h 970"/>
                    <a:gd name="T96" fmla="*/ 1831 w 2048"/>
                    <a:gd name="T97" fmla="*/ 345 h 9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2048" h="970">
                      <a:moveTo>
                        <a:pt x="1831" y="0"/>
                      </a:moveTo>
                      <a:cubicBezTo>
                        <a:pt x="1711" y="0"/>
                        <a:pt x="1613" y="97"/>
                        <a:pt x="1613" y="217"/>
                      </a:cubicBezTo>
                      <a:cubicBezTo>
                        <a:pt x="1613" y="261"/>
                        <a:pt x="1626" y="302"/>
                        <a:pt x="1648" y="336"/>
                      </a:cubicBezTo>
                      <a:cubicBezTo>
                        <a:pt x="1413" y="571"/>
                        <a:pt x="1413" y="571"/>
                        <a:pt x="1413" y="571"/>
                      </a:cubicBezTo>
                      <a:cubicBezTo>
                        <a:pt x="1379" y="548"/>
                        <a:pt x="1339" y="535"/>
                        <a:pt x="1295" y="535"/>
                      </a:cubicBezTo>
                      <a:cubicBezTo>
                        <a:pt x="1250" y="535"/>
                        <a:pt x="1207" y="549"/>
                        <a:pt x="1173" y="573"/>
                      </a:cubicBezTo>
                      <a:cubicBezTo>
                        <a:pt x="935" y="336"/>
                        <a:pt x="935" y="336"/>
                        <a:pt x="935" y="336"/>
                      </a:cubicBezTo>
                      <a:cubicBezTo>
                        <a:pt x="958" y="302"/>
                        <a:pt x="971" y="261"/>
                        <a:pt x="971" y="217"/>
                      </a:cubicBezTo>
                      <a:cubicBezTo>
                        <a:pt x="971" y="97"/>
                        <a:pt x="873" y="0"/>
                        <a:pt x="753" y="0"/>
                      </a:cubicBezTo>
                      <a:cubicBezTo>
                        <a:pt x="633" y="0"/>
                        <a:pt x="536" y="97"/>
                        <a:pt x="536" y="217"/>
                      </a:cubicBezTo>
                      <a:cubicBezTo>
                        <a:pt x="536" y="261"/>
                        <a:pt x="549" y="302"/>
                        <a:pt x="571" y="336"/>
                      </a:cubicBezTo>
                      <a:cubicBezTo>
                        <a:pt x="336" y="571"/>
                        <a:pt x="336" y="571"/>
                        <a:pt x="336" y="571"/>
                      </a:cubicBezTo>
                      <a:cubicBezTo>
                        <a:pt x="302" y="548"/>
                        <a:pt x="261" y="535"/>
                        <a:pt x="217" y="535"/>
                      </a:cubicBezTo>
                      <a:cubicBezTo>
                        <a:pt x="98" y="535"/>
                        <a:pt x="0" y="633"/>
                        <a:pt x="0" y="753"/>
                      </a:cubicBezTo>
                      <a:cubicBezTo>
                        <a:pt x="0" y="873"/>
                        <a:pt x="98" y="970"/>
                        <a:pt x="217" y="970"/>
                      </a:cubicBezTo>
                      <a:cubicBezTo>
                        <a:pt x="337" y="970"/>
                        <a:pt x="435" y="873"/>
                        <a:pt x="435" y="753"/>
                      </a:cubicBezTo>
                      <a:cubicBezTo>
                        <a:pt x="435" y="709"/>
                        <a:pt x="422" y="668"/>
                        <a:pt x="400" y="634"/>
                      </a:cubicBezTo>
                      <a:cubicBezTo>
                        <a:pt x="635" y="399"/>
                        <a:pt x="635" y="399"/>
                        <a:pt x="635" y="399"/>
                      </a:cubicBezTo>
                      <a:cubicBezTo>
                        <a:pt x="669" y="422"/>
                        <a:pt x="709" y="435"/>
                        <a:pt x="753" y="435"/>
                      </a:cubicBezTo>
                      <a:cubicBezTo>
                        <a:pt x="797" y="435"/>
                        <a:pt x="838" y="422"/>
                        <a:pt x="872" y="399"/>
                      </a:cubicBezTo>
                      <a:cubicBezTo>
                        <a:pt x="1110" y="638"/>
                        <a:pt x="1110" y="638"/>
                        <a:pt x="1110" y="638"/>
                      </a:cubicBezTo>
                      <a:cubicBezTo>
                        <a:pt x="1090" y="671"/>
                        <a:pt x="1077" y="711"/>
                        <a:pt x="1077" y="753"/>
                      </a:cubicBezTo>
                      <a:cubicBezTo>
                        <a:pt x="1077" y="873"/>
                        <a:pt x="1175" y="970"/>
                        <a:pt x="1295" y="970"/>
                      </a:cubicBezTo>
                      <a:cubicBezTo>
                        <a:pt x="1415" y="970"/>
                        <a:pt x="1512" y="873"/>
                        <a:pt x="1512" y="753"/>
                      </a:cubicBezTo>
                      <a:cubicBezTo>
                        <a:pt x="1512" y="709"/>
                        <a:pt x="1499" y="668"/>
                        <a:pt x="1477" y="634"/>
                      </a:cubicBezTo>
                      <a:cubicBezTo>
                        <a:pt x="1712" y="399"/>
                        <a:pt x="1712" y="399"/>
                        <a:pt x="1712" y="399"/>
                      </a:cubicBezTo>
                      <a:cubicBezTo>
                        <a:pt x="1746" y="422"/>
                        <a:pt x="1787" y="435"/>
                        <a:pt x="1831" y="435"/>
                      </a:cubicBezTo>
                      <a:cubicBezTo>
                        <a:pt x="1950" y="435"/>
                        <a:pt x="2048" y="337"/>
                        <a:pt x="2048" y="217"/>
                      </a:cubicBezTo>
                      <a:cubicBezTo>
                        <a:pt x="2048" y="97"/>
                        <a:pt x="1950" y="0"/>
                        <a:pt x="1831" y="0"/>
                      </a:cubicBezTo>
                      <a:close/>
                      <a:moveTo>
                        <a:pt x="217" y="880"/>
                      </a:moveTo>
                      <a:cubicBezTo>
                        <a:pt x="147" y="880"/>
                        <a:pt x="90" y="823"/>
                        <a:pt x="90" y="753"/>
                      </a:cubicBezTo>
                      <a:cubicBezTo>
                        <a:pt x="90" y="682"/>
                        <a:pt x="147" y="625"/>
                        <a:pt x="217" y="625"/>
                      </a:cubicBezTo>
                      <a:cubicBezTo>
                        <a:pt x="288" y="625"/>
                        <a:pt x="345" y="682"/>
                        <a:pt x="345" y="753"/>
                      </a:cubicBezTo>
                      <a:cubicBezTo>
                        <a:pt x="345" y="823"/>
                        <a:pt x="288" y="880"/>
                        <a:pt x="217" y="880"/>
                      </a:cubicBezTo>
                      <a:close/>
                      <a:moveTo>
                        <a:pt x="753" y="345"/>
                      </a:moveTo>
                      <a:cubicBezTo>
                        <a:pt x="683" y="345"/>
                        <a:pt x="626" y="288"/>
                        <a:pt x="626" y="217"/>
                      </a:cubicBezTo>
                      <a:cubicBezTo>
                        <a:pt x="626" y="147"/>
                        <a:pt x="683" y="90"/>
                        <a:pt x="753" y="90"/>
                      </a:cubicBezTo>
                      <a:cubicBezTo>
                        <a:pt x="823" y="90"/>
                        <a:pt x="881" y="147"/>
                        <a:pt x="881" y="217"/>
                      </a:cubicBezTo>
                      <a:cubicBezTo>
                        <a:pt x="881" y="288"/>
                        <a:pt x="823" y="345"/>
                        <a:pt x="753" y="345"/>
                      </a:cubicBezTo>
                      <a:close/>
                      <a:moveTo>
                        <a:pt x="1295" y="880"/>
                      </a:moveTo>
                      <a:cubicBezTo>
                        <a:pt x="1225" y="880"/>
                        <a:pt x="1167" y="823"/>
                        <a:pt x="1167" y="753"/>
                      </a:cubicBezTo>
                      <a:cubicBezTo>
                        <a:pt x="1167" y="682"/>
                        <a:pt x="1225" y="625"/>
                        <a:pt x="1295" y="625"/>
                      </a:cubicBezTo>
                      <a:cubicBezTo>
                        <a:pt x="1365" y="625"/>
                        <a:pt x="1422" y="682"/>
                        <a:pt x="1422" y="753"/>
                      </a:cubicBezTo>
                      <a:cubicBezTo>
                        <a:pt x="1422" y="823"/>
                        <a:pt x="1365" y="880"/>
                        <a:pt x="1295" y="880"/>
                      </a:cubicBezTo>
                      <a:close/>
                      <a:moveTo>
                        <a:pt x="1831" y="345"/>
                      </a:moveTo>
                      <a:cubicBezTo>
                        <a:pt x="1760" y="345"/>
                        <a:pt x="1703" y="288"/>
                        <a:pt x="1703" y="217"/>
                      </a:cubicBezTo>
                      <a:cubicBezTo>
                        <a:pt x="1703" y="147"/>
                        <a:pt x="1760" y="90"/>
                        <a:pt x="1831" y="90"/>
                      </a:cubicBezTo>
                      <a:cubicBezTo>
                        <a:pt x="1901" y="90"/>
                        <a:pt x="1958" y="147"/>
                        <a:pt x="1958" y="217"/>
                      </a:cubicBezTo>
                      <a:cubicBezTo>
                        <a:pt x="1958" y="288"/>
                        <a:pt x="1901" y="345"/>
                        <a:pt x="1831" y="34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2" name="Freeform 6"/>
                <p:cNvSpPr>
                  <a:spLocks/>
                </p:cNvSpPr>
                <p:nvPr/>
              </p:nvSpPr>
              <p:spPr bwMode="auto">
                <a:xfrm>
                  <a:off x="4752975" y="2598738"/>
                  <a:ext cx="176213" cy="174625"/>
                </a:xfrm>
                <a:custGeom>
                  <a:avLst/>
                  <a:gdLst>
                    <a:gd name="T0" fmla="*/ 172 w 190"/>
                    <a:gd name="T1" fmla="*/ 18 h 186"/>
                    <a:gd name="T2" fmla="*/ 109 w 190"/>
                    <a:gd name="T3" fmla="*/ 18 h 186"/>
                    <a:gd name="T4" fmla="*/ 17 w 190"/>
                    <a:gd name="T5" fmla="*/ 109 h 186"/>
                    <a:gd name="T6" fmla="*/ 17 w 190"/>
                    <a:gd name="T7" fmla="*/ 173 h 186"/>
                    <a:gd name="T8" fmla="*/ 49 w 190"/>
                    <a:gd name="T9" fmla="*/ 186 h 186"/>
                    <a:gd name="T10" fmla="*/ 81 w 190"/>
                    <a:gd name="T11" fmla="*/ 173 h 186"/>
                    <a:gd name="T12" fmla="*/ 172 w 190"/>
                    <a:gd name="T13" fmla="*/ 81 h 186"/>
                    <a:gd name="T14" fmla="*/ 172 w 190"/>
                    <a:gd name="T15" fmla="*/ 18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0" h="186">
                      <a:moveTo>
                        <a:pt x="172" y="18"/>
                      </a:moveTo>
                      <a:cubicBezTo>
                        <a:pt x="155" y="0"/>
                        <a:pt x="126" y="0"/>
                        <a:pt x="109" y="18"/>
                      </a:cubicBezTo>
                      <a:cubicBezTo>
                        <a:pt x="17" y="109"/>
                        <a:pt x="17" y="109"/>
                        <a:pt x="17" y="109"/>
                      </a:cubicBezTo>
                      <a:cubicBezTo>
                        <a:pt x="0" y="127"/>
                        <a:pt x="0" y="155"/>
                        <a:pt x="17" y="173"/>
                      </a:cubicBezTo>
                      <a:cubicBezTo>
                        <a:pt x="26" y="182"/>
                        <a:pt x="37" y="186"/>
                        <a:pt x="49" y="186"/>
                      </a:cubicBezTo>
                      <a:cubicBezTo>
                        <a:pt x="60" y="186"/>
                        <a:pt x="72" y="182"/>
                        <a:pt x="81" y="173"/>
                      </a:cubicBezTo>
                      <a:cubicBezTo>
                        <a:pt x="172" y="81"/>
                        <a:pt x="172" y="81"/>
                        <a:pt x="172" y="81"/>
                      </a:cubicBezTo>
                      <a:cubicBezTo>
                        <a:pt x="190" y="64"/>
                        <a:pt x="190" y="35"/>
                        <a:pt x="172" y="1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3" name="Freeform 7"/>
                <p:cNvSpPr>
                  <a:spLocks/>
                </p:cNvSpPr>
                <p:nvPr/>
              </p:nvSpPr>
              <p:spPr bwMode="auto">
                <a:xfrm>
                  <a:off x="5486400" y="2330451"/>
                  <a:ext cx="177800" cy="174625"/>
                </a:xfrm>
                <a:custGeom>
                  <a:avLst/>
                  <a:gdLst>
                    <a:gd name="T0" fmla="*/ 173 w 190"/>
                    <a:gd name="T1" fmla="*/ 18 h 186"/>
                    <a:gd name="T2" fmla="*/ 109 w 190"/>
                    <a:gd name="T3" fmla="*/ 18 h 186"/>
                    <a:gd name="T4" fmla="*/ 18 w 190"/>
                    <a:gd name="T5" fmla="*/ 109 h 186"/>
                    <a:gd name="T6" fmla="*/ 18 w 190"/>
                    <a:gd name="T7" fmla="*/ 173 h 186"/>
                    <a:gd name="T8" fmla="*/ 50 w 190"/>
                    <a:gd name="T9" fmla="*/ 186 h 186"/>
                    <a:gd name="T10" fmla="*/ 81 w 190"/>
                    <a:gd name="T11" fmla="*/ 173 h 186"/>
                    <a:gd name="T12" fmla="*/ 173 w 190"/>
                    <a:gd name="T13" fmla="*/ 81 h 186"/>
                    <a:gd name="T14" fmla="*/ 173 w 190"/>
                    <a:gd name="T15" fmla="*/ 18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0" h="186">
                      <a:moveTo>
                        <a:pt x="173" y="18"/>
                      </a:moveTo>
                      <a:cubicBezTo>
                        <a:pt x="155" y="0"/>
                        <a:pt x="127" y="0"/>
                        <a:pt x="109" y="18"/>
                      </a:cubicBezTo>
                      <a:cubicBezTo>
                        <a:pt x="18" y="109"/>
                        <a:pt x="18" y="109"/>
                        <a:pt x="18" y="109"/>
                      </a:cubicBezTo>
                      <a:cubicBezTo>
                        <a:pt x="0" y="127"/>
                        <a:pt x="0" y="155"/>
                        <a:pt x="18" y="173"/>
                      </a:cubicBezTo>
                      <a:cubicBezTo>
                        <a:pt x="27" y="182"/>
                        <a:pt x="38" y="186"/>
                        <a:pt x="50" y="186"/>
                      </a:cubicBezTo>
                      <a:cubicBezTo>
                        <a:pt x="61" y="186"/>
                        <a:pt x="73" y="181"/>
                        <a:pt x="81" y="173"/>
                      </a:cubicBezTo>
                      <a:cubicBezTo>
                        <a:pt x="173" y="81"/>
                        <a:pt x="173" y="81"/>
                        <a:pt x="173" y="81"/>
                      </a:cubicBezTo>
                      <a:cubicBezTo>
                        <a:pt x="190" y="64"/>
                        <a:pt x="190" y="35"/>
                        <a:pt x="173" y="1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sp>
        <p:nvSpPr>
          <p:cNvPr id="104" name="Rectangle 10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0"/>
            <a:ext cx="10908777" cy="6857999"/>
          </a:xfrm>
          <a:prstGeom prst="rect">
            <a:avLst/>
          </a:prstGeom>
          <a:solidFill>
            <a:srgbClr val="30353F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reeform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59810" y="6481179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48781" y="1678816"/>
            <a:ext cx="9006867" cy="47397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b="1" u="sng" dirty="0">
                <a:solidFill>
                  <a:schemeClr val="bg1"/>
                </a:solidFill>
              </a:rPr>
              <a:t>Aspects of Data Cleaning: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Separate out transaction month/hour of the 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Clean up formatting of categories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Determine victim age at time of fraud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Calculate distance from transaction location to merchant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Condense data to transaction amounts under $1,500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231317" y="450718"/>
            <a:ext cx="4472342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347663" algn="l"/>
              </a:tabLst>
            </a:pPr>
            <a:r>
              <a:rPr lang="en-US" sz="4400" b="1" dirty="0">
                <a:solidFill>
                  <a:srgbClr val="FFFFFF"/>
                </a:solidFill>
                <a:latin typeface="+mj-lt"/>
              </a:rPr>
              <a:t>DATA CLEANING </a:t>
            </a:r>
          </a:p>
        </p:txBody>
      </p:sp>
      <p:cxnSp>
        <p:nvCxnSpPr>
          <p:cNvPr id="105" name="Straight Connector 10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745164" y="1254536"/>
            <a:ext cx="5197565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 hidden="1">
            <a:extLst>
              <a:ext uri="{FF2B5EF4-FFF2-40B4-BE49-F238E27FC236}">
                <a16:creationId xmlns:a16="http://schemas.microsoft.com/office/drawing/2014/main" id="{B353CF45-7FD3-4F2B-B046-D14200DB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10</a:t>
            </a:r>
          </a:p>
        </p:txBody>
      </p:sp>
    </p:spTree>
    <p:extLst>
      <p:ext uri="{BB962C8B-B14F-4D97-AF65-F5344CB8AC3E}">
        <p14:creationId xmlns:p14="http://schemas.microsoft.com/office/powerpoint/2010/main" val="2420142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901536" y="6481179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4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0780BD9-2C29-0468-4CFC-E24DA56628AB}"/>
              </a:ext>
            </a:extLst>
          </p:cNvPr>
          <p:cNvGrpSpPr/>
          <p:nvPr/>
        </p:nvGrpSpPr>
        <p:grpSpPr>
          <a:xfrm rot="5400000">
            <a:off x="-963645" y="3579425"/>
            <a:ext cx="3809580" cy="744794"/>
            <a:chOff x="381000" y="1682959"/>
            <a:chExt cx="3809580" cy="744794"/>
          </a:xfrm>
        </p:grpSpPr>
        <p:sp>
          <p:nvSpPr>
            <p:cNvPr id="182" name="Rectangle 18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>
              <a:off x="1485256" y="1682960"/>
              <a:ext cx="495949" cy="744793"/>
            </a:xfrm>
            <a:prstGeom prst="rect">
              <a:avLst/>
            </a:prstGeom>
            <a:solidFill>
              <a:srgbClr val="AFBB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3" name="Rectangle 18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>
              <a:off x="2590376" y="1682959"/>
              <a:ext cx="495949" cy="744794"/>
            </a:xfrm>
            <a:prstGeom prst="rect">
              <a:avLst/>
            </a:prstGeom>
            <a:solidFill>
              <a:srgbClr val="DBDB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4" name="Rectangle 18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>
              <a:off x="3694631" y="1682959"/>
              <a:ext cx="495949" cy="744794"/>
            </a:xfrm>
            <a:prstGeom prst="rect">
              <a:avLst/>
            </a:prstGeom>
            <a:solidFill>
              <a:srgbClr val="85E0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7" name="Rectangle 17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>
              <a:off x="381000" y="1682959"/>
              <a:ext cx="495949" cy="744794"/>
            </a:xfrm>
            <a:prstGeom prst="rect">
              <a:avLst/>
            </a:prstGeom>
            <a:solidFill>
              <a:srgbClr val="515A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0" name="Rectangle 149"/>
          <p:cNvSpPr/>
          <p:nvPr/>
        </p:nvSpPr>
        <p:spPr>
          <a:xfrm>
            <a:off x="771524" y="1868512"/>
            <a:ext cx="5989494" cy="4166622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CD843C5-0DBD-4721-ACAD-288CC256EF82}"/>
              </a:ext>
            </a:extLst>
          </p:cNvPr>
          <p:cNvSpPr txBox="1"/>
          <p:nvPr/>
        </p:nvSpPr>
        <p:spPr>
          <a:xfrm>
            <a:off x="3180612" y="233376"/>
            <a:ext cx="6408806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600" b="1" dirty="0">
                <a:solidFill>
                  <a:srgbClr val="30353F"/>
                </a:solidFill>
                <a:latin typeface="+mj-lt"/>
              </a:rPr>
              <a:t>Total Count of Fraudulent vs. </a:t>
            </a:r>
          </a:p>
          <a:p>
            <a:pPr algn="ctr">
              <a:tabLst>
                <a:tab pos="347663" algn="l"/>
              </a:tabLst>
            </a:pPr>
            <a:r>
              <a:rPr lang="en-US" sz="3600" b="1" dirty="0">
                <a:solidFill>
                  <a:srgbClr val="30353F"/>
                </a:solidFill>
                <a:latin typeface="+mj-lt"/>
              </a:rPr>
              <a:t>Non-Fraudulent Transactions</a:t>
            </a:r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19D7E498-2D9B-4F60-93FF-25DEC5873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3</a:t>
            </a:r>
          </a:p>
        </p:txBody>
      </p:sp>
      <p:sp>
        <p:nvSpPr>
          <p:cNvPr id="41" name="TextBox 40"/>
          <p:cNvSpPr txBox="1">
            <a:spLocks/>
          </p:cNvSpPr>
          <p:nvPr/>
        </p:nvSpPr>
        <p:spPr>
          <a:xfrm>
            <a:off x="1110766" y="2135941"/>
            <a:ext cx="5274248" cy="36317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30353F"/>
                </a:solidFill>
              </a:defRPr>
            </a:lvl1pPr>
          </a:lstStyle>
          <a:p>
            <a:r>
              <a:rPr lang="en-US" sz="2800" dirty="0">
                <a:solidFill>
                  <a:srgbClr val="1F2229"/>
                </a:solidFill>
              </a:rPr>
              <a:t>Total count of transactions:</a:t>
            </a:r>
          </a:p>
          <a:p>
            <a:r>
              <a:rPr lang="en-US" sz="3200" b="1" dirty="0"/>
              <a:t>14,435</a:t>
            </a:r>
          </a:p>
          <a:p>
            <a:endParaRPr lang="en-US" sz="2800" dirty="0">
              <a:solidFill>
                <a:srgbClr val="1F2229"/>
              </a:solidFill>
            </a:endParaRPr>
          </a:p>
          <a:p>
            <a:r>
              <a:rPr lang="en-US" sz="2800" dirty="0">
                <a:solidFill>
                  <a:srgbClr val="1F2229"/>
                </a:solidFill>
              </a:rPr>
              <a:t>Non-fraudulent transaction counts:</a:t>
            </a:r>
          </a:p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12,591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rgbClr val="1F2229"/>
                </a:solidFill>
              </a:rPr>
              <a:t>Fraudulent transaction counts:</a:t>
            </a:r>
          </a:p>
          <a:p>
            <a:r>
              <a:rPr lang="en-US" sz="3200" b="1" dirty="0">
                <a:solidFill>
                  <a:srgbClr val="43CDD9"/>
                </a:solidFill>
              </a:rPr>
              <a:t>1,844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3AECC616-34BF-A4EC-34EF-63724E0306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5623851"/>
              </p:ext>
            </p:extLst>
          </p:nvPr>
        </p:nvGraphicFramePr>
        <p:xfrm>
          <a:off x="6385016" y="1554257"/>
          <a:ext cx="6067424" cy="50808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19777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2C07B25-1C12-6A94-41CD-6C6CB410B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89" y="1573991"/>
            <a:ext cx="8167660" cy="5284009"/>
          </a:xfrm>
          <a:prstGeom prst="rect">
            <a:avLst/>
          </a:prstGeom>
        </p:spPr>
      </p:pic>
      <p:sp>
        <p:nvSpPr>
          <p:cNvPr id="43" name="Freeform 4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1913866" y="6481179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313BB7D-C5A8-4D5C-B6B7-D0CB9B8FB44E}"/>
              </a:ext>
            </a:extLst>
          </p:cNvPr>
          <p:cNvSpPr txBox="1"/>
          <p:nvPr/>
        </p:nvSpPr>
        <p:spPr>
          <a:xfrm>
            <a:off x="1264895" y="192421"/>
            <a:ext cx="9662207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600" b="1" dirty="0">
                <a:solidFill>
                  <a:srgbClr val="30353F"/>
                </a:solidFill>
                <a:latin typeface="+mj-lt"/>
              </a:rPr>
              <a:t>Fraudulent vs. Non-Fraudulent </a:t>
            </a:r>
          </a:p>
          <a:p>
            <a:pPr algn="ctr">
              <a:tabLst>
                <a:tab pos="347663" algn="l"/>
              </a:tabLst>
            </a:pPr>
            <a:r>
              <a:rPr lang="en-US" sz="3600" b="1" dirty="0">
                <a:solidFill>
                  <a:srgbClr val="30353F"/>
                </a:solidFill>
                <a:latin typeface="+mj-lt"/>
              </a:rPr>
              <a:t>Counts per Category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22A5C56-DFFD-4557-A19C-A250AFFB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0B4DEDA-B6C1-D0C6-8D5C-51528534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626966" y="3143723"/>
            <a:ext cx="3491345" cy="3491345"/>
          </a:xfrm>
          <a:prstGeom prst="ellipse">
            <a:avLst/>
          </a:prstGeom>
          <a:solidFill>
            <a:schemeClr val="accent5">
              <a:lumMod val="50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  <a:p>
            <a:pPr algn="ctr"/>
            <a:r>
              <a:rPr lang="en-US" sz="2000" b="1" u="sng" dirty="0">
                <a:solidFill>
                  <a:schemeClr val="bg1"/>
                </a:solidFill>
              </a:rPr>
              <a:t>Highest Percentage of Fraud Transactions:</a:t>
            </a:r>
          </a:p>
          <a:p>
            <a:pPr algn="ctr"/>
            <a:endParaRPr lang="en-US" sz="1100" b="1" u="sng" dirty="0">
              <a:solidFill>
                <a:schemeClr val="bg1"/>
              </a:solidFill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Online Shopping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28.2%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1B9216B-A44A-D308-55AA-E0C4D26E1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292837" y="1364853"/>
            <a:ext cx="2634265" cy="263426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u="sng" dirty="0">
                <a:solidFill>
                  <a:schemeClr val="bg1"/>
                </a:solidFill>
              </a:rPr>
              <a:t>Highest Count of Transactions:</a:t>
            </a:r>
          </a:p>
          <a:p>
            <a:pPr algn="ctr"/>
            <a:endParaRPr lang="en-US" sz="1400" b="1" dirty="0">
              <a:solidFill>
                <a:schemeClr val="bg1"/>
              </a:solidFill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POS Grocery 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1,602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61234E1-238D-562F-25C1-C93ACD9D09A9}"/>
              </a:ext>
            </a:extLst>
          </p:cNvPr>
          <p:cNvGrpSpPr/>
          <p:nvPr/>
        </p:nvGrpSpPr>
        <p:grpSpPr>
          <a:xfrm>
            <a:off x="5159529" y="2583279"/>
            <a:ext cx="876300" cy="377957"/>
            <a:chOff x="4581920" y="2330867"/>
            <a:chExt cx="876300" cy="377957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5A6D0BB-8063-AA99-AA63-F44D62CB8C70}"/>
                </a:ext>
              </a:extLst>
            </p:cNvPr>
            <p:cNvSpPr/>
            <p:nvPr/>
          </p:nvSpPr>
          <p:spPr>
            <a:xfrm>
              <a:off x="4581920" y="2330867"/>
              <a:ext cx="876300" cy="369332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rgbClr val="86141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1DC9E0F-0745-4819-76FD-8DDDE5D1D61E}"/>
                </a:ext>
              </a:extLst>
            </p:cNvPr>
            <p:cNvSpPr txBox="1"/>
            <p:nvPr/>
          </p:nvSpPr>
          <p:spPr>
            <a:xfrm>
              <a:off x="4680874" y="2339492"/>
              <a:ext cx="6783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1,406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81A971C-232C-3513-A220-33F001E23A5B}"/>
              </a:ext>
            </a:extLst>
          </p:cNvPr>
          <p:cNvGrpSpPr/>
          <p:nvPr/>
        </p:nvGrpSpPr>
        <p:grpSpPr>
          <a:xfrm>
            <a:off x="5741780" y="2120726"/>
            <a:ext cx="876300" cy="377957"/>
            <a:chOff x="5023797" y="1896792"/>
            <a:chExt cx="876300" cy="37795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4805879-C8D1-3740-F4E7-09AA1F90F7D1}"/>
                </a:ext>
              </a:extLst>
            </p:cNvPr>
            <p:cNvSpPr/>
            <p:nvPr/>
          </p:nvSpPr>
          <p:spPr>
            <a:xfrm>
              <a:off x="5023797" y="1905417"/>
              <a:ext cx="876300" cy="369332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rgbClr val="86141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FA83B0B-B05C-168A-F784-333A15688C6B}"/>
                </a:ext>
              </a:extLst>
            </p:cNvPr>
            <p:cNvSpPr txBox="1"/>
            <p:nvPr/>
          </p:nvSpPr>
          <p:spPr>
            <a:xfrm>
              <a:off x="5121429" y="1896792"/>
              <a:ext cx="673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1,602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162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C1F52C5E-476B-4EE6-793F-8FE4EC1E9761}"/>
              </a:ext>
            </a:extLst>
          </p:cNvPr>
          <p:cNvGrpSpPr/>
          <p:nvPr/>
        </p:nvGrpSpPr>
        <p:grpSpPr>
          <a:xfrm>
            <a:off x="175476" y="1519824"/>
            <a:ext cx="11756495" cy="5269133"/>
            <a:chOff x="6812464" y="3838173"/>
            <a:chExt cx="4716188" cy="228863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2142A81-2AD0-59A7-B18A-0DC37127147B}"/>
                </a:ext>
              </a:extLst>
            </p:cNvPr>
            <p:cNvSpPr/>
            <p:nvPr/>
          </p:nvSpPr>
          <p:spPr>
            <a:xfrm>
              <a:off x="6876700" y="3838173"/>
              <a:ext cx="4651952" cy="2242637"/>
            </a:xfrm>
            <a:prstGeom prst="rect">
              <a:avLst/>
            </a:prstGeom>
            <a:solidFill>
              <a:srgbClr val="CFCFC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44" name="Chart 43">
              <a:extLst>
                <a:ext uri="{FF2B5EF4-FFF2-40B4-BE49-F238E27FC236}">
                  <a16:creationId xmlns:a16="http://schemas.microsoft.com/office/drawing/2014/main" id="{C3EF4B8B-935A-342C-AB9F-5C17BA74896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070673460"/>
                </p:ext>
              </p:extLst>
            </p:nvPr>
          </p:nvGraphicFramePr>
          <p:xfrm>
            <a:off x="6812464" y="3884166"/>
            <a:ext cx="4716188" cy="224263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0D497812-EAA0-46B1-8255-6A78E8C11B36}"/>
              </a:ext>
            </a:extLst>
          </p:cNvPr>
          <p:cNvSpPr txBox="1"/>
          <p:nvPr/>
        </p:nvSpPr>
        <p:spPr>
          <a:xfrm>
            <a:off x="335604" y="227518"/>
            <a:ext cx="11508577" cy="110799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600" b="1" dirty="0">
                <a:solidFill>
                  <a:srgbClr val="30353F"/>
                </a:solidFill>
                <a:latin typeface="+mj-lt"/>
              </a:rPr>
              <a:t>Amount and Percentage of </a:t>
            </a:r>
          </a:p>
          <a:p>
            <a:pPr algn="ctr">
              <a:tabLst>
                <a:tab pos="347663" algn="l"/>
              </a:tabLst>
            </a:pPr>
            <a:r>
              <a:rPr lang="en-US" sz="3600" b="1" dirty="0">
                <a:solidFill>
                  <a:srgbClr val="30353F"/>
                </a:solidFill>
                <a:latin typeface="+mj-lt"/>
              </a:rPr>
              <a:t>Fraud Charges per Category</a:t>
            </a:r>
          </a:p>
        </p:txBody>
      </p: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58A8366B-1D42-43D0-87E4-B7BC3F2C1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FAB1F91-26F4-866D-5CC8-5458DE1BB022}"/>
              </a:ext>
            </a:extLst>
          </p:cNvPr>
          <p:cNvSpPr txBox="1"/>
          <p:nvPr/>
        </p:nvSpPr>
        <p:spPr>
          <a:xfrm>
            <a:off x="3219451" y="1519824"/>
            <a:ext cx="8688004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rgbClr val="30353F"/>
                </a:solidFill>
              </a:rPr>
              <a:t>Total Amount of Fraud &amp; Non-Fraud Charges: 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$1,776,434.61</a:t>
            </a:r>
          </a:p>
          <a:p>
            <a:pPr algn="r"/>
            <a:r>
              <a:rPr lang="en-US" sz="2000" b="1" dirty="0">
                <a:solidFill>
                  <a:srgbClr val="30353F"/>
                </a:solidFill>
              </a:rPr>
              <a:t>Total Fraud Charges: 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$955,621.68</a:t>
            </a:r>
            <a:endParaRPr lang="en-US" sz="2000" b="1" dirty="0">
              <a:solidFill>
                <a:srgbClr val="30353F"/>
              </a:solidFill>
            </a:endParaRPr>
          </a:p>
          <a:p>
            <a:pPr algn="r"/>
            <a:r>
              <a:rPr lang="en-US" sz="2000" b="1" dirty="0">
                <a:solidFill>
                  <a:srgbClr val="30353F"/>
                </a:solidFill>
              </a:rPr>
              <a:t>Total Non-Fraud Charges: 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$820,809.93</a:t>
            </a:r>
          </a:p>
          <a:p>
            <a:pPr algn="r"/>
            <a:r>
              <a:rPr lang="en-US" sz="2000" b="1" dirty="0">
                <a:solidFill>
                  <a:srgbClr val="30353F"/>
                </a:solidFill>
              </a:rPr>
              <a:t>Average Charge Amount per Transaction Count: 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$123.06</a:t>
            </a:r>
          </a:p>
          <a:p>
            <a:pPr algn="r"/>
            <a:r>
              <a:rPr lang="en-US" sz="2000" b="1" dirty="0">
                <a:solidFill>
                  <a:srgbClr val="30353F"/>
                </a:solidFill>
              </a:rPr>
              <a:t>Average Charge Amount per Fraud Transaction Count: 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$518.23 </a:t>
            </a:r>
          </a:p>
        </p:txBody>
      </p:sp>
      <p:sp>
        <p:nvSpPr>
          <p:cNvPr id="15" name="Freeform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907455" y="6498222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676837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24E94A70-D177-D690-8550-B7EC8B8C2D93}"/>
              </a:ext>
            </a:extLst>
          </p:cNvPr>
          <p:cNvGrpSpPr/>
          <p:nvPr/>
        </p:nvGrpSpPr>
        <p:grpSpPr>
          <a:xfrm>
            <a:off x="123992" y="1656773"/>
            <a:ext cx="2374079" cy="4260368"/>
            <a:chOff x="8411164" y="3540132"/>
            <a:chExt cx="3915568" cy="2690983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14D6453D-67C8-C13B-C6E3-2F5F0654CE30}"/>
                </a:ext>
              </a:extLst>
            </p:cNvPr>
            <p:cNvSpPr/>
            <p:nvPr/>
          </p:nvSpPr>
          <p:spPr>
            <a:xfrm rot="16200000">
              <a:off x="9023456" y="2927840"/>
              <a:ext cx="2690983" cy="3915568"/>
            </a:xfrm>
            <a:prstGeom prst="roundRect">
              <a:avLst/>
            </a:prstGeom>
            <a:solidFill>
              <a:srgbClr val="8FA0A3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5689134-C9D1-2E77-2E65-847E4E1B56ED}"/>
                </a:ext>
              </a:extLst>
            </p:cNvPr>
            <p:cNvSpPr txBox="1"/>
            <p:nvPr/>
          </p:nvSpPr>
          <p:spPr>
            <a:xfrm>
              <a:off x="8525057" y="4271402"/>
              <a:ext cx="3687785" cy="2406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200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F8A1BDF-D0C6-C153-1708-453BA079B668}"/>
              </a:ext>
            </a:extLst>
          </p:cNvPr>
          <p:cNvSpPr txBox="1"/>
          <p:nvPr/>
        </p:nvSpPr>
        <p:spPr>
          <a:xfrm>
            <a:off x="333566" y="2063408"/>
            <a:ext cx="1882102" cy="3216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900" b="1" u="sng" dirty="0"/>
              <a:t>Covid Pandemic Effect:</a:t>
            </a:r>
          </a:p>
          <a:p>
            <a:pPr algn="ctr"/>
            <a:endParaRPr lang="en-US" dirty="0"/>
          </a:p>
          <a:p>
            <a:pPr algn="ctr"/>
            <a:r>
              <a:rPr lang="en-US" sz="2100" dirty="0"/>
              <a:t>Fraud seems to have tapered off in volume but seems similar in pattern from 2019 to 2020.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F7A5E4-052F-292C-9C1E-037FDB94DB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45"/>
          <a:stretch/>
        </p:blipFill>
        <p:spPr>
          <a:xfrm>
            <a:off x="3768436" y="1357288"/>
            <a:ext cx="8139018" cy="5277985"/>
          </a:xfrm>
          <a:prstGeom prst="rect">
            <a:avLst/>
          </a:prstGeom>
        </p:spPr>
      </p:pic>
      <p:sp>
        <p:nvSpPr>
          <p:cNvPr id="103" name="Freeform 10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1907454" y="648118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972FD61-A278-4E69-85DE-75B38C250625}"/>
              </a:ext>
            </a:extLst>
          </p:cNvPr>
          <p:cNvSpPr txBox="1"/>
          <p:nvPr/>
        </p:nvSpPr>
        <p:spPr>
          <a:xfrm>
            <a:off x="1032113" y="217869"/>
            <a:ext cx="10127773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600" b="1" dirty="0">
                <a:solidFill>
                  <a:srgbClr val="30353F"/>
                </a:solidFill>
                <a:latin typeface="+mj-lt"/>
              </a:rPr>
              <a:t>Number of Fraudulent Transactions per Month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197F7D1-3F80-4C57-BE5E-6B2971CB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910B69-CE12-DFD7-F7A6-6FCC73868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424246" y="957329"/>
            <a:ext cx="1598406" cy="159840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u="sng" dirty="0">
                <a:solidFill>
                  <a:schemeClr val="bg1"/>
                </a:solidFill>
              </a:rPr>
              <a:t>Max: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162</a:t>
            </a:r>
          </a:p>
          <a:p>
            <a:pPr algn="ctr"/>
            <a:r>
              <a:rPr lang="en-US" sz="2000" i="1" dirty="0">
                <a:solidFill>
                  <a:schemeClr val="bg1"/>
                </a:solidFill>
              </a:rPr>
              <a:t>Jan 2019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649FBFA-038B-DADF-7CC8-79F760843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17103" y="4594570"/>
            <a:ext cx="1812693" cy="181269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u="sng" dirty="0">
                <a:solidFill>
                  <a:schemeClr val="tx2">
                    <a:lumMod val="75000"/>
                  </a:schemeClr>
                </a:solidFill>
              </a:rPr>
              <a:t>Min:</a:t>
            </a:r>
          </a:p>
          <a:p>
            <a:pPr algn="ctr"/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23</a:t>
            </a:r>
          </a:p>
          <a:p>
            <a:pPr algn="ctr"/>
            <a:r>
              <a:rPr lang="en-US" sz="2000" i="1" dirty="0">
                <a:solidFill>
                  <a:schemeClr val="tx2">
                    <a:lumMod val="75000"/>
                  </a:schemeClr>
                </a:solidFill>
              </a:rPr>
              <a:t>June 2019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5F1696EF-C354-1566-3414-04E972BDB864}"/>
              </a:ext>
            </a:extLst>
          </p:cNvPr>
          <p:cNvCxnSpPr>
            <a:cxnSpLocks/>
          </p:cNvCxnSpPr>
          <p:nvPr/>
        </p:nvCxnSpPr>
        <p:spPr>
          <a:xfrm>
            <a:off x="3854288" y="1203194"/>
            <a:ext cx="771153" cy="625606"/>
          </a:xfrm>
          <a:prstGeom prst="curvedConnector3">
            <a:avLst/>
          </a:prstGeom>
          <a:ln w="19050">
            <a:solidFill>
              <a:srgbClr val="86141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0A48C00E-7864-AC5E-F220-A82BC39C237A}"/>
              </a:ext>
            </a:extLst>
          </p:cNvPr>
          <p:cNvCxnSpPr>
            <a:cxnSpLocks/>
          </p:cNvCxnSpPr>
          <p:nvPr/>
        </p:nvCxnSpPr>
        <p:spPr>
          <a:xfrm flipV="1">
            <a:off x="4129796" y="5193854"/>
            <a:ext cx="1966203" cy="277698"/>
          </a:xfrm>
          <a:prstGeom prst="curvedConnector3">
            <a:avLst/>
          </a:prstGeom>
          <a:ln w="19050">
            <a:solidFill>
              <a:srgbClr val="86141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744CBC7-81B9-C103-0D09-FC716F9248EB}"/>
              </a:ext>
            </a:extLst>
          </p:cNvPr>
          <p:cNvCxnSpPr/>
          <p:nvPr/>
        </p:nvCxnSpPr>
        <p:spPr>
          <a:xfrm flipV="1">
            <a:off x="8589818" y="1644073"/>
            <a:ext cx="0" cy="3740727"/>
          </a:xfrm>
          <a:prstGeom prst="line">
            <a:avLst/>
          </a:prstGeom>
          <a:ln w="25400">
            <a:solidFill>
              <a:srgbClr val="8614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A6A8023B-0293-9626-5AF6-A262E270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18278" y="1828800"/>
            <a:ext cx="1291468" cy="1291468"/>
          </a:xfrm>
          <a:prstGeom prst="ellipse">
            <a:avLst/>
          </a:prstGeom>
          <a:solidFill>
            <a:srgbClr val="86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COVID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SHUT DOWN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8EEF972-32A0-BE0E-B8DD-DD9AA1510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94929" y="2977729"/>
            <a:ext cx="1194846" cy="119484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tx2">
                    <a:lumMod val="75000"/>
                  </a:schemeClr>
                </a:solidFill>
              </a:rPr>
              <a:t>Mean Count:</a:t>
            </a:r>
          </a:p>
          <a:p>
            <a:pPr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77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AB923C4-C6AE-52AA-8FE1-DD32A5FC6361}"/>
              </a:ext>
            </a:extLst>
          </p:cNvPr>
          <p:cNvSpPr/>
          <p:nvPr/>
        </p:nvSpPr>
        <p:spPr>
          <a:xfrm>
            <a:off x="4645891" y="1708230"/>
            <a:ext cx="213631" cy="213631"/>
          </a:xfrm>
          <a:prstGeom prst="ellipse">
            <a:avLst/>
          </a:prstGeom>
          <a:noFill/>
          <a:ln w="25400">
            <a:solidFill>
              <a:srgbClr val="86141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C2FA1A2-B05C-7684-D77C-8F3BC465A555}"/>
              </a:ext>
            </a:extLst>
          </p:cNvPr>
          <p:cNvSpPr/>
          <p:nvPr/>
        </p:nvSpPr>
        <p:spPr>
          <a:xfrm>
            <a:off x="6126400" y="5087039"/>
            <a:ext cx="213631" cy="213631"/>
          </a:xfrm>
          <a:prstGeom prst="ellipse">
            <a:avLst/>
          </a:prstGeom>
          <a:noFill/>
          <a:ln w="25400">
            <a:solidFill>
              <a:srgbClr val="86141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99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0E7C656-A6AD-21EC-05FE-2385B1C0EAFF}"/>
              </a:ext>
            </a:extLst>
          </p:cNvPr>
          <p:cNvGrpSpPr/>
          <p:nvPr/>
        </p:nvGrpSpPr>
        <p:grpSpPr>
          <a:xfrm>
            <a:off x="8980098" y="1417654"/>
            <a:ext cx="3133480" cy="4817660"/>
            <a:chOff x="8411166" y="3831502"/>
            <a:chExt cx="3915568" cy="2690983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B6F45E1-5916-676D-FD5F-53F98704CE34}"/>
                </a:ext>
              </a:extLst>
            </p:cNvPr>
            <p:cNvSpPr/>
            <p:nvPr/>
          </p:nvSpPr>
          <p:spPr>
            <a:xfrm rot="16200000">
              <a:off x="9023458" y="3219210"/>
              <a:ext cx="2690983" cy="3915568"/>
            </a:xfrm>
            <a:prstGeom prst="roundRect">
              <a:avLst/>
            </a:prstGeom>
            <a:solidFill>
              <a:srgbClr val="8FA0A3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C9D4CF-2A2D-495F-5F00-F21FDD0A34AC}"/>
                </a:ext>
              </a:extLst>
            </p:cNvPr>
            <p:cNvSpPr txBox="1"/>
            <p:nvPr/>
          </p:nvSpPr>
          <p:spPr>
            <a:xfrm>
              <a:off x="8525057" y="4271402"/>
              <a:ext cx="3687785" cy="2406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200" dirty="0"/>
            </a:p>
          </p:txBody>
        </p:sp>
      </p:grpSp>
      <p:sp>
        <p:nvSpPr>
          <p:cNvPr id="103" name="Freeform 10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972FD61-A278-4E69-85DE-75B38C250625}"/>
              </a:ext>
            </a:extLst>
          </p:cNvPr>
          <p:cNvSpPr txBox="1"/>
          <p:nvPr/>
        </p:nvSpPr>
        <p:spPr>
          <a:xfrm>
            <a:off x="2671184" y="146151"/>
            <a:ext cx="6849632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600" b="1" dirty="0">
                <a:solidFill>
                  <a:srgbClr val="30353F"/>
                </a:solidFill>
                <a:latin typeface="+mj-lt"/>
              </a:rPr>
              <a:t>Average Fraudulent </a:t>
            </a:r>
          </a:p>
          <a:p>
            <a:pPr algn="ctr">
              <a:tabLst>
                <a:tab pos="347663" algn="l"/>
              </a:tabLst>
            </a:pPr>
            <a:r>
              <a:rPr lang="en-US" sz="3600" b="1" dirty="0">
                <a:solidFill>
                  <a:srgbClr val="30353F"/>
                </a:solidFill>
                <a:latin typeface="+mj-lt"/>
              </a:rPr>
              <a:t>Transaction Amount per Month</a:t>
            </a:r>
          </a:p>
        </p:txBody>
      </p:sp>
      <p:pic>
        <p:nvPicPr>
          <p:cNvPr id="49" name="Picture 48" descr="This is a logo that reads &quot;24Slides.&quot;">
            <a:hlinkClick r:id="rId2"/>
            <a:extLst>
              <a:ext uri="{FF2B5EF4-FFF2-40B4-BE49-F238E27FC236}">
                <a16:creationId xmlns:a16="http://schemas.microsoft.com/office/drawing/2014/main" id="{4252D655-5F2C-F447-B537-8C72930D0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" y="6209088"/>
            <a:ext cx="1028700" cy="293902"/>
          </a:xfrm>
          <a:prstGeom prst="rect">
            <a:avLst/>
          </a:prstGeom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197F7D1-3F80-4C57-BE5E-6B2971CB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19B13A-7E16-210D-86B0-4422FD93C5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22" y="1700737"/>
            <a:ext cx="7801181" cy="5011112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EAE12F45-0F69-2E68-E8F2-26DF2AFE1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94476" y="1540395"/>
            <a:ext cx="1978920" cy="197892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bg1"/>
                </a:solidFill>
              </a:rPr>
              <a:t>Max Occurrence: </a:t>
            </a:r>
          </a:p>
          <a:p>
            <a:pPr algn="ctr"/>
            <a:endParaRPr lang="en-US" sz="1100" b="1" u="sng" dirty="0">
              <a:solidFill>
                <a:schemeClr val="bg1"/>
              </a:solidFill>
            </a:endParaRP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Oct. 2019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$661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66A296BD-05EB-A2D5-5C4C-D384ED47DB51}"/>
              </a:ext>
            </a:extLst>
          </p:cNvPr>
          <p:cNvCxnSpPr>
            <a:cxnSpLocks/>
          </p:cNvCxnSpPr>
          <p:nvPr/>
        </p:nvCxnSpPr>
        <p:spPr>
          <a:xfrm>
            <a:off x="3641688" y="2133679"/>
            <a:ext cx="3595315" cy="572576"/>
          </a:xfrm>
          <a:prstGeom prst="curvedConnector3">
            <a:avLst>
              <a:gd name="adj1" fmla="val 50000"/>
            </a:avLst>
          </a:prstGeom>
          <a:ln w="19050">
            <a:solidFill>
              <a:srgbClr val="86141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9BCB6AD-D5CE-343B-4129-47EB68D1282D}"/>
              </a:ext>
            </a:extLst>
          </p:cNvPr>
          <p:cNvSpPr txBox="1"/>
          <p:nvPr/>
        </p:nvSpPr>
        <p:spPr>
          <a:xfrm>
            <a:off x="9152626" y="1779687"/>
            <a:ext cx="2793604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UPWARD Spikes in pattern during Summer months pre and post COVID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u="sng" dirty="0"/>
              <a:t>POSSIBILITY FOR TAPERING OF FRAULENT ACTIVITY: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More people spending more time at HOME and adjusting to COVID realities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People valuing importance of health and longevity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People adjusting to new norms as dictated by Pandemic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950E1C6-06E8-E5A6-995A-42E30D758174}"/>
              </a:ext>
            </a:extLst>
          </p:cNvPr>
          <p:cNvSpPr/>
          <p:nvPr/>
        </p:nvSpPr>
        <p:spPr>
          <a:xfrm>
            <a:off x="3428057" y="2026863"/>
            <a:ext cx="213631" cy="213631"/>
          </a:xfrm>
          <a:prstGeom prst="ellipse">
            <a:avLst/>
          </a:prstGeom>
          <a:noFill/>
          <a:ln w="25400">
            <a:solidFill>
              <a:srgbClr val="86141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358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6C352E7-7818-F426-8C9E-39DB10F38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599761"/>
            <a:ext cx="12192000" cy="5258239"/>
          </a:xfrm>
          <a:prstGeom prst="rect">
            <a:avLst/>
          </a:prstGeom>
          <a:solidFill>
            <a:schemeClr val="accent5">
              <a:lumMod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826453-648B-F766-2F56-BEC2A299B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944" y="1801091"/>
            <a:ext cx="7998691" cy="4880657"/>
          </a:xfrm>
          <a:prstGeom prst="rect">
            <a:avLst/>
          </a:prstGeom>
        </p:spPr>
      </p:pic>
      <p:sp>
        <p:nvSpPr>
          <p:cNvPr id="38" name="Freeform 3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FAEF1C8-817C-4EBC-A4FB-3ED2DB7FCBF8}"/>
              </a:ext>
            </a:extLst>
          </p:cNvPr>
          <p:cNvSpPr txBox="1"/>
          <p:nvPr/>
        </p:nvSpPr>
        <p:spPr>
          <a:xfrm>
            <a:off x="1286200" y="176252"/>
            <a:ext cx="9619600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600" b="1" dirty="0">
                <a:solidFill>
                  <a:srgbClr val="30353F"/>
                </a:solidFill>
                <a:latin typeface="+mj-lt"/>
              </a:rPr>
              <a:t>State Count Comparison Between Fraudulent and Non-Fraudulent Data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BD7D413-936A-4A2D-83E0-6714C8DB0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6CF521-6721-9A4D-91C8-B9C492BC87EA}"/>
              </a:ext>
            </a:extLst>
          </p:cNvPr>
          <p:cNvSpPr txBox="1"/>
          <p:nvPr/>
        </p:nvSpPr>
        <p:spPr>
          <a:xfrm>
            <a:off x="164191" y="1705112"/>
            <a:ext cx="3809493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Mean Fraud Percentage: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	13.99%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Largest count:</a:t>
            </a:r>
          </a:p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	California (1)</a:t>
            </a:r>
          </a:p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endParaRPr lang="en-US" sz="10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Smallest count:</a:t>
            </a:r>
          </a:p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	Hawaii (40)</a:t>
            </a:r>
          </a:p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endParaRPr lang="en-US" sz="10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Highest percentage:</a:t>
            </a:r>
          </a:p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	Alaska (48) </a:t>
            </a:r>
          </a:p>
          <a:p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Lowest population:</a:t>
            </a:r>
          </a:p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	Wyoming (50) </a:t>
            </a:r>
          </a:p>
        </p:txBody>
      </p:sp>
    </p:spTree>
    <p:extLst>
      <p:ext uri="{BB962C8B-B14F-4D97-AF65-F5344CB8AC3E}">
        <p14:creationId xmlns:p14="http://schemas.microsoft.com/office/powerpoint/2010/main" val="3293348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Data_Driven_Financial_Corporate.potx" id="{AF0BB5A1-6D8A-4FE6-8E42-5BDD7830AEFF}" vid="{0057B11C-41A7-4209-873B-0AFB0F6811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Data-driven PowerPoint, from 24Slides</Template>
  <TotalTime>3609</TotalTime>
  <Words>913</Words>
  <Application>Microsoft Office PowerPoint</Application>
  <PresentationFormat>Widescreen</PresentationFormat>
  <Paragraphs>195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Century Gothic</vt:lpstr>
      <vt:lpstr>Segoe UI Light</vt:lpstr>
      <vt:lpstr>Wingdings</vt:lpstr>
      <vt:lpstr>Office Theme</vt:lpstr>
      <vt:lpstr>Slide 1</vt:lpstr>
      <vt:lpstr>Slide 2</vt:lpstr>
      <vt:lpstr>Slide 10</vt:lpstr>
      <vt:lpstr>Slide 3</vt:lpstr>
      <vt:lpstr>Slide 6</vt:lpstr>
      <vt:lpstr>Slide 5</vt:lpstr>
      <vt:lpstr>Slide 12</vt:lpstr>
      <vt:lpstr>Slide 12</vt:lpstr>
      <vt:lpstr>Slide 4</vt:lpstr>
      <vt:lpstr>Slide 6</vt:lpstr>
      <vt:lpstr>Slide 6</vt:lpstr>
      <vt:lpstr>Slide 6</vt:lpstr>
      <vt:lpstr>Slide 9</vt:lpstr>
      <vt:lpstr>Slide 7</vt:lpstr>
      <vt:lpstr>Slide 8</vt:lpstr>
      <vt:lpstr>Slide 2</vt:lpstr>
      <vt:lpstr>Slide 11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Kimberly Her</dc:creator>
  <cp:lastModifiedBy>Kimberly Her</cp:lastModifiedBy>
  <cp:revision>6</cp:revision>
  <dcterms:created xsi:type="dcterms:W3CDTF">2024-08-10T17:04:49Z</dcterms:created>
  <dcterms:modified xsi:type="dcterms:W3CDTF">2024-08-16T02:22:48Z</dcterms:modified>
</cp:coreProperties>
</file>