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>
        <p:scale>
          <a:sx n="90" d="100"/>
          <a:sy n="90" d="100"/>
        </p:scale>
        <p:origin x="-2304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BBC6E-FB29-4F33-A744-E2706785D3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93E40D-17B6-43B9-BB3A-2B7668B31433}">
      <dgm:prSet/>
      <dgm:spPr/>
      <dgm:t>
        <a:bodyPr/>
        <a:lstStyle/>
        <a:p>
          <a:pPr rtl="0"/>
          <a:r>
            <a:rPr lang="ru-RU" smtClean="0"/>
            <a:t>В заголовочном файле опишем функцию для функционала кнопок</a:t>
          </a:r>
          <a:endParaRPr lang="ru-RU"/>
        </a:p>
      </dgm:t>
    </dgm:pt>
    <dgm:pt modelId="{71D59BEA-0968-40F4-A76A-31D6AC91F033}" type="parTrans" cxnId="{06050961-ED5C-4270-8745-6B3F02FD014D}">
      <dgm:prSet/>
      <dgm:spPr/>
      <dgm:t>
        <a:bodyPr/>
        <a:lstStyle/>
        <a:p>
          <a:endParaRPr lang="ru-RU"/>
        </a:p>
      </dgm:t>
    </dgm:pt>
    <dgm:pt modelId="{8A9FEB75-CD0E-4947-B7E2-B7E7CA548441}" type="sibTrans" cxnId="{06050961-ED5C-4270-8745-6B3F02FD014D}">
      <dgm:prSet/>
      <dgm:spPr/>
      <dgm:t>
        <a:bodyPr/>
        <a:lstStyle/>
        <a:p>
          <a:endParaRPr lang="ru-RU"/>
        </a:p>
      </dgm:t>
    </dgm:pt>
    <dgm:pt modelId="{FFBFE1D4-9E80-4F9D-BAA0-879C29D9D123}">
      <dgm:prSet/>
      <dgm:spPr/>
      <dgm:t>
        <a:bodyPr/>
        <a:lstStyle/>
        <a:p>
          <a:pPr rtl="0"/>
          <a:r>
            <a:rPr lang="en-US" smtClean="0"/>
            <a:t>private slots: </a:t>
          </a:r>
          <a:endParaRPr lang="ru-RU"/>
        </a:p>
      </dgm:t>
    </dgm:pt>
    <dgm:pt modelId="{67A66D2A-E8BE-41CD-968A-493A28D0942A}" type="parTrans" cxnId="{63067715-4A9A-4D17-9C4E-932B552CF6FB}">
      <dgm:prSet/>
      <dgm:spPr/>
      <dgm:t>
        <a:bodyPr/>
        <a:lstStyle/>
        <a:p>
          <a:endParaRPr lang="ru-RU"/>
        </a:p>
      </dgm:t>
    </dgm:pt>
    <dgm:pt modelId="{4A695B31-F2A0-4944-BE98-32558E2AD578}" type="sibTrans" cxnId="{63067715-4A9A-4D17-9C4E-932B552CF6FB}">
      <dgm:prSet/>
      <dgm:spPr/>
      <dgm:t>
        <a:bodyPr/>
        <a:lstStyle/>
        <a:p>
          <a:endParaRPr lang="ru-RU"/>
        </a:p>
      </dgm:t>
    </dgm:pt>
    <dgm:pt modelId="{D539F08F-F611-4AE8-861E-AE492FE094A7}">
      <dgm:prSet/>
      <dgm:spPr/>
      <dgm:t>
        <a:bodyPr/>
        <a:lstStyle/>
        <a:p>
          <a:pPr rtl="0"/>
          <a:r>
            <a:rPr lang="en-US" smtClean="0"/>
            <a:t>void </a:t>
          </a:r>
          <a:r>
            <a:rPr lang="en-US" b="1" smtClean="0"/>
            <a:t>digets_num</a:t>
          </a:r>
          <a:r>
            <a:rPr lang="en-US" smtClean="0"/>
            <a:t>(); </a:t>
          </a:r>
          <a:endParaRPr lang="ru-RU"/>
        </a:p>
      </dgm:t>
    </dgm:pt>
    <dgm:pt modelId="{333C529D-9A50-4524-80EF-4D961C215C7C}" type="parTrans" cxnId="{ABCC6836-E9A8-43CA-80C6-F75B56B674DA}">
      <dgm:prSet/>
      <dgm:spPr/>
      <dgm:t>
        <a:bodyPr/>
        <a:lstStyle/>
        <a:p>
          <a:endParaRPr lang="ru-RU"/>
        </a:p>
      </dgm:t>
    </dgm:pt>
    <dgm:pt modelId="{8F960B52-A3CB-4C21-B6DD-AD522A27F705}" type="sibTrans" cxnId="{ABCC6836-E9A8-43CA-80C6-F75B56B674DA}">
      <dgm:prSet/>
      <dgm:spPr/>
      <dgm:t>
        <a:bodyPr/>
        <a:lstStyle/>
        <a:p>
          <a:endParaRPr lang="ru-RU"/>
        </a:p>
      </dgm:t>
    </dgm:pt>
    <dgm:pt modelId="{7B4E84F8-FCC7-468D-84A0-54DCCD7676D8}">
      <dgm:prSet/>
      <dgm:spPr/>
      <dgm:t>
        <a:bodyPr/>
        <a:lstStyle/>
        <a:p>
          <a:pPr rtl="0"/>
          <a:r>
            <a:rPr lang="ru-RU" smtClean="0"/>
            <a:t>В исходном файле </a:t>
          </a:r>
          <a:r>
            <a:rPr lang="en-US" smtClean="0"/>
            <a:t>mainWindow</a:t>
          </a:r>
          <a:r>
            <a:rPr lang="ru-RU" smtClean="0"/>
            <a:t>.</a:t>
          </a:r>
          <a:r>
            <a:rPr lang="en-US" smtClean="0"/>
            <a:t>cpp  </a:t>
          </a:r>
          <a:r>
            <a:rPr lang="ru-RU" smtClean="0"/>
            <a:t>создадим эту функцию.</a:t>
          </a:r>
          <a:endParaRPr lang="ru-RU"/>
        </a:p>
      </dgm:t>
    </dgm:pt>
    <dgm:pt modelId="{A89D4DD5-C644-4F4A-923A-4F0A0E4B8D5D}" type="parTrans" cxnId="{1140AF30-0F2E-481B-81B2-09601DC9512B}">
      <dgm:prSet/>
      <dgm:spPr/>
      <dgm:t>
        <a:bodyPr/>
        <a:lstStyle/>
        <a:p>
          <a:endParaRPr lang="ru-RU"/>
        </a:p>
      </dgm:t>
    </dgm:pt>
    <dgm:pt modelId="{A91CE211-C868-40C2-BCCB-A7EDA422667E}" type="sibTrans" cxnId="{1140AF30-0F2E-481B-81B2-09601DC9512B}">
      <dgm:prSet/>
      <dgm:spPr/>
      <dgm:t>
        <a:bodyPr/>
        <a:lstStyle/>
        <a:p>
          <a:endParaRPr lang="ru-RU"/>
        </a:p>
      </dgm:t>
    </dgm:pt>
    <dgm:pt modelId="{A67C7F62-F9B3-4DF0-8345-28717FE0308F}">
      <dgm:prSet/>
      <dgm:spPr/>
      <dgm:t>
        <a:bodyPr/>
        <a:lstStyle/>
        <a:p>
          <a:pPr rtl="0"/>
          <a:r>
            <a:rPr lang="en-US" dirty="0" smtClean="0"/>
            <a:t>void </a:t>
          </a:r>
          <a:r>
            <a:rPr lang="en-US" dirty="0" err="1" smtClean="0"/>
            <a:t>MainWindow</a:t>
          </a:r>
          <a:r>
            <a:rPr lang="en-US" dirty="0" smtClean="0"/>
            <a:t>::</a:t>
          </a:r>
          <a:r>
            <a:rPr lang="en-US" b="1" dirty="0" err="1" smtClean="0"/>
            <a:t>digets_num</a:t>
          </a:r>
          <a:r>
            <a:rPr lang="en-US" dirty="0" smtClean="0"/>
            <a:t>(){</a:t>
          </a:r>
          <a:endParaRPr lang="ru-RU" dirty="0"/>
        </a:p>
      </dgm:t>
    </dgm:pt>
    <dgm:pt modelId="{837F99AD-9E96-4764-886D-C00EB3127087}" type="parTrans" cxnId="{5F985E09-94A9-462C-BAEE-0EEBEDDC476A}">
      <dgm:prSet/>
      <dgm:spPr/>
      <dgm:t>
        <a:bodyPr/>
        <a:lstStyle/>
        <a:p>
          <a:endParaRPr lang="ru-RU"/>
        </a:p>
      </dgm:t>
    </dgm:pt>
    <dgm:pt modelId="{D5A9A9EE-85FA-40EC-A9C1-D14F9D1CF0B2}" type="sibTrans" cxnId="{5F985E09-94A9-462C-BAEE-0EEBEDDC476A}">
      <dgm:prSet/>
      <dgm:spPr/>
      <dgm:t>
        <a:bodyPr/>
        <a:lstStyle/>
        <a:p>
          <a:endParaRPr lang="ru-RU"/>
        </a:p>
      </dgm:t>
    </dgm:pt>
    <dgm:pt modelId="{26141CF7-FAEB-4874-A198-BB4E487EC77F}">
      <dgm:prSet/>
      <dgm:spPr/>
      <dgm:t>
        <a:bodyPr/>
        <a:lstStyle/>
        <a:p>
          <a:pPr rtl="0"/>
          <a:r>
            <a:rPr lang="ru-RU" dirty="0" smtClean="0"/>
            <a:t>Осталось только вызвать эту функцию в главной</a:t>
          </a:r>
          <a:endParaRPr lang="ru-RU" dirty="0"/>
        </a:p>
      </dgm:t>
    </dgm:pt>
    <dgm:pt modelId="{62610ED8-0A04-4D6B-83C2-3CD11305900C}" type="parTrans" cxnId="{ED22AD9C-E5E1-4804-9841-045D8F2B2843}">
      <dgm:prSet/>
      <dgm:spPr/>
      <dgm:t>
        <a:bodyPr/>
        <a:lstStyle/>
        <a:p>
          <a:endParaRPr lang="ru-RU"/>
        </a:p>
      </dgm:t>
    </dgm:pt>
    <dgm:pt modelId="{9D552D14-859A-4BFC-8D95-9B759957FC4A}" type="sibTrans" cxnId="{ED22AD9C-E5E1-4804-9841-045D8F2B2843}">
      <dgm:prSet/>
      <dgm:spPr/>
      <dgm:t>
        <a:bodyPr/>
        <a:lstStyle/>
        <a:p>
          <a:endParaRPr lang="ru-RU"/>
        </a:p>
      </dgm:t>
    </dgm:pt>
    <dgm:pt modelId="{0AF6940D-3EDB-43F5-9651-F8B83D4CFF1A}">
      <dgm:prSet/>
      <dgm:spPr/>
      <dgm:t>
        <a:bodyPr/>
        <a:lstStyle/>
        <a:p>
          <a:pPr rtl="0"/>
          <a:r>
            <a:rPr lang="en-US" dirty="0" smtClean="0"/>
            <a:t>connect(</a:t>
          </a:r>
          <a:r>
            <a:rPr lang="en-US" dirty="0" err="1" smtClean="0"/>
            <a:t>ui</a:t>
          </a:r>
          <a:r>
            <a:rPr lang="en-US" dirty="0" smtClean="0"/>
            <a:t>-&gt;pushButton_0,SIGNAL(clicked()),</a:t>
          </a:r>
          <a:r>
            <a:rPr lang="en-US" dirty="0" err="1" smtClean="0"/>
            <a:t>this,SLOT</a:t>
          </a:r>
          <a:r>
            <a:rPr lang="en-US" dirty="0" smtClean="0"/>
            <a:t>(</a:t>
          </a:r>
          <a:r>
            <a:rPr lang="en-US" dirty="0" err="1" smtClean="0"/>
            <a:t>digets_num</a:t>
          </a:r>
          <a:r>
            <a:rPr lang="en-US" dirty="0" smtClean="0"/>
            <a:t>())); </a:t>
          </a:r>
          <a:endParaRPr lang="ru-RU" dirty="0"/>
        </a:p>
      </dgm:t>
    </dgm:pt>
    <dgm:pt modelId="{6BD92D28-F9AD-4BAA-BFFA-9FB8A2C72E13}" type="parTrans" cxnId="{140221D3-8881-4B04-A651-9BE6EF248CBD}">
      <dgm:prSet/>
      <dgm:spPr/>
      <dgm:t>
        <a:bodyPr/>
        <a:lstStyle/>
        <a:p>
          <a:endParaRPr lang="ru-RU"/>
        </a:p>
      </dgm:t>
    </dgm:pt>
    <dgm:pt modelId="{7E1A49E8-DA47-446B-9D0F-70B0164C6F32}" type="sibTrans" cxnId="{140221D3-8881-4B04-A651-9BE6EF248CBD}">
      <dgm:prSet/>
      <dgm:spPr/>
      <dgm:t>
        <a:bodyPr/>
        <a:lstStyle/>
        <a:p>
          <a:endParaRPr lang="ru-RU"/>
        </a:p>
      </dgm:t>
    </dgm:pt>
    <dgm:pt modelId="{D661252A-5136-4162-8877-BE422AF1D983}">
      <dgm:prSet/>
      <dgm:spPr/>
      <dgm:t>
        <a:bodyPr/>
        <a:lstStyle/>
        <a:p>
          <a:pPr rtl="0"/>
          <a:r>
            <a:rPr lang="en-US" dirty="0" err="1" smtClean="0"/>
            <a:t>QPushButton</a:t>
          </a:r>
          <a:r>
            <a:rPr lang="en-US" dirty="0" smtClean="0"/>
            <a:t> *button = </a:t>
          </a:r>
          <a:r>
            <a:rPr lang="en-US" dirty="0" err="1" smtClean="0"/>
            <a:t>static_cast</a:t>
          </a:r>
          <a:r>
            <a:rPr lang="en-US" dirty="0" smtClean="0"/>
            <a:t>&lt;</a:t>
          </a:r>
          <a:r>
            <a:rPr lang="en-US" dirty="0" err="1" smtClean="0"/>
            <a:t>QPushButton</a:t>
          </a:r>
          <a:r>
            <a:rPr lang="en-US" dirty="0" smtClean="0"/>
            <a:t>*&gt;(sender());</a:t>
          </a:r>
          <a:endParaRPr lang="ru-RU" dirty="0"/>
        </a:p>
      </dgm:t>
    </dgm:pt>
    <dgm:pt modelId="{CB94BD42-E0E3-41EC-A552-642308E08223}" type="parTrans" cxnId="{37AC22D8-91EB-41AF-96A2-37AFA5CC0089}">
      <dgm:prSet/>
      <dgm:spPr/>
      <dgm:t>
        <a:bodyPr/>
        <a:lstStyle/>
        <a:p>
          <a:endParaRPr lang="ru-RU"/>
        </a:p>
      </dgm:t>
    </dgm:pt>
    <dgm:pt modelId="{A4F84CC7-8A74-403C-8A4A-0CF4737B8923}" type="sibTrans" cxnId="{37AC22D8-91EB-41AF-96A2-37AFA5CC0089}">
      <dgm:prSet/>
      <dgm:spPr/>
      <dgm:t>
        <a:bodyPr/>
        <a:lstStyle/>
        <a:p>
          <a:endParaRPr lang="ru-RU"/>
        </a:p>
      </dgm:t>
    </dgm:pt>
    <dgm:pt modelId="{54B850AD-6E2F-4BA6-A09E-8943C6D4B4DE}">
      <dgm:prSet/>
      <dgm:spPr/>
      <dgm:t>
        <a:bodyPr/>
        <a:lstStyle/>
        <a:p>
          <a:pPr rtl="0"/>
          <a:r>
            <a:rPr lang="en-US" dirty="0" err="1" smtClean="0"/>
            <a:t>ui</a:t>
          </a:r>
          <a:r>
            <a:rPr lang="en-US" dirty="0" smtClean="0"/>
            <a:t>-&gt;status-&gt;</a:t>
          </a:r>
          <a:r>
            <a:rPr lang="en-US" dirty="0" err="1" smtClean="0"/>
            <a:t>setText</a:t>
          </a:r>
          <a:r>
            <a:rPr lang="en-US" dirty="0" smtClean="0"/>
            <a:t>(</a:t>
          </a:r>
          <a:r>
            <a:rPr lang="en-US" dirty="0" err="1" smtClean="0"/>
            <a:t>QString</a:t>
          </a:r>
          <a:r>
            <a:rPr lang="en-US" dirty="0" smtClean="0"/>
            <a:t>::number((</a:t>
          </a:r>
          <a:r>
            <a:rPr lang="en-US" dirty="0" err="1" smtClean="0"/>
            <a:t>ui</a:t>
          </a:r>
          <a:r>
            <a:rPr lang="en-US" dirty="0" smtClean="0"/>
            <a:t>-&gt;status-&gt;text()+button-&gt;text()).</a:t>
          </a:r>
          <a:r>
            <a:rPr lang="en-US" dirty="0" err="1" smtClean="0"/>
            <a:t>toDouble</a:t>
          </a:r>
          <a:r>
            <a:rPr lang="en-US" dirty="0" smtClean="0"/>
            <a:t>());</a:t>
          </a:r>
          <a:endParaRPr lang="ru-RU" dirty="0"/>
        </a:p>
      </dgm:t>
    </dgm:pt>
    <dgm:pt modelId="{DFD94793-61A9-4351-B7DC-F35E7C39DBAA}" type="parTrans" cxnId="{69FBFD76-8315-490D-8185-A98EEEAD2E66}">
      <dgm:prSet/>
      <dgm:spPr/>
      <dgm:t>
        <a:bodyPr/>
        <a:lstStyle/>
        <a:p>
          <a:endParaRPr lang="ru-RU"/>
        </a:p>
      </dgm:t>
    </dgm:pt>
    <dgm:pt modelId="{8059CC60-F0DF-4B92-BD09-7C689D77B5F1}" type="sibTrans" cxnId="{69FBFD76-8315-490D-8185-A98EEEAD2E66}">
      <dgm:prSet/>
      <dgm:spPr/>
      <dgm:t>
        <a:bodyPr/>
        <a:lstStyle/>
        <a:p>
          <a:endParaRPr lang="ru-RU"/>
        </a:p>
      </dgm:t>
    </dgm:pt>
    <dgm:pt modelId="{21600874-1F22-4BF1-BE59-BB7AEED9FB2B}">
      <dgm:prSet/>
      <dgm:spPr/>
      <dgm:t>
        <a:bodyPr/>
        <a:lstStyle/>
        <a:p>
          <a:pPr rtl="0"/>
          <a:r>
            <a:rPr lang="ru-RU" dirty="0" smtClean="0"/>
            <a:t>}</a:t>
          </a:r>
          <a:endParaRPr lang="ru-RU" dirty="0"/>
        </a:p>
      </dgm:t>
    </dgm:pt>
    <dgm:pt modelId="{CDB08206-DE9D-4AC3-86BD-02C2AE52DB0E}" type="parTrans" cxnId="{9FA38069-E5C4-4B71-AB8D-16030338730C}">
      <dgm:prSet/>
      <dgm:spPr/>
      <dgm:t>
        <a:bodyPr/>
        <a:lstStyle/>
        <a:p>
          <a:endParaRPr lang="ru-RU"/>
        </a:p>
      </dgm:t>
    </dgm:pt>
    <dgm:pt modelId="{CBA000C5-975B-4907-903A-F1BEDC1E3A52}" type="sibTrans" cxnId="{9FA38069-E5C4-4B71-AB8D-16030338730C}">
      <dgm:prSet/>
      <dgm:spPr/>
      <dgm:t>
        <a:bodyPr/>
        <a:lstStyle/>
        <a:p>
          <a:endParaRPr lang="ru-RU"/>
        </a:p>
      </dgm:t>
    </dgm:pt>
    <dgm:pt modelId="{335A286A-997C-4534-8F1B-AC41B6242DFF}" type="pres">
      <dgm:prSet presAssocID="{6ABBBC6E-FB29-4F33-A744-E2706785D3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AFF233-8D2F-47CE-9CE7-6E3FABCB624E}" type="pres">
      <dgm:prSet presAssocID="{9693E40D-17B6-43B9-BB3A-2B7668B31433}" presName="parentText" presStyleLbl="node1" presStyleIdx="0" presStyleCnt="3" custLinFactNeighborY="26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900FF7-D919-4CE2-A9FB-7142D42B9056}" type="pres">
      <dgm:prSet presAssocID="{9693E40D-17B6-43B9-BB3A-2B7668B3143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86C628-BE24-4A28-8AC8-F55D640AFC90}" type="pres">
      <dgm:prSet presAssocID="{7B4E84F8-FCC7-468D-84A0-54DCCD7676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2BACEC-4E61-42F2-96EC-F687C7FAA72E}" type="pres">
      <dgm:prSet presAssocID="{7B4E84F8-FCC7-468D-84A0-54DCCD7676D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B268E8-69C9-4E5C-8675-7C45941BA0C7}" type="pres">
      <dgm:prSet presAssocID="{26141CF7-FAEB-4874-A198-BB4E487EC77F}" presName="parentText" presStyleLbl="node1" presStyleIdx="2" presStyleCnt="3" custLinFactNeighborY="-1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D0E781-D196-4084-9A4B-C53319F8DDA9}" type="pres">
      <dgm:prSet presAssocID="{26141CF7-FAEB-4874-A198-BB4E487EC77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184338A-49FE-413D-B4AE-BBA8F5EE008C}" type="presOf" srcId="{D539F08F-F611-4AE8-861E-AE492FE094A7}" destId="{2F900FF7-D919-4CE2-A9FB-7142D42B9056}" srcOrd="0" destOrd="1" presId="urn:microsoft.com/office/officeart/2005/8/layout/vList2"/>
    <dgm:cxn modelId="{9FA38069-E5C4-4B71-AB8D-16030338730C}" srcId="{7B4E84F8-FCC7-468D-84A0-54DCCD7676D8}" destId="{21600874-1F22-4BF1-BE59-BB7AEED9FB2B}" srcOrd="3" destOrd="0" parTransId="{CDB08206-DE9D-4AC3-86BD-02C2AE52DB0E}" sibTransId="{CBA000C5-975B-4907-903A-F1BEDC1E3A52}"/>
    <dgm:cxn modelId="{63067715-4A9A-4D17-9C4E-932B552CF6FB}" srcId="{9693E40D-17B6-43B9-BB3A-2B7668B31433}" destId="{FFBFE1D4-9E80-4F9D-BAA0-879C29D9D123}" srcOrd="0" destOrd="0" parTransId="{67A66D2A-E8BE-41CD-968A-493A28D0942A}" sibTransId="{4A695B31-F2A0-4944-BE98-32558E2AD578}"/>
    <dgm:cxn modelId="{82582B05-D62E-4C05-9FD6-7B48DDC548C0}" type="presOf" srcId="{54B850AD-6E2F-4BA6-A09E-8943C6D4B4DE}" destId="{F92BACEC-4E61-42F2-96EC-F687C7FAA72E}" srcOrd="0" destOrd="2" presId="urn:microsoft.com/office/officeart/2005/8/layout/vList2"/>
    <dgm:cxn modelId="{6B2F3F9A-99F2-47AD-BBBC-68FB750917C5}" type="presOf" srcId="{A67C7F62-F9B3-4DF0-8345-28717FE0308F}" destId="{F92BACEC-4E61-42F2-96EC-F687C7FAA72E}" srcOrd="0" destOrd="0" presId="urn:microsoft.com/office/officeart/2005/8/layout/vList2"/>
    <dgm:cxn modelId="{06050961-ED5C-4270-8745-6B3F02FD014D}" srcId="{6ABBBC6E-FB29-4F33-A744-E2706785D378}" destId="{9693E40D-17B6-43B9-BB3A-2B7668B31433}" srcOrd="0" destOrd="0" parTransId="{71D59BEA-0968-40F4-A76A-31D6AC91F033}" sibTransId="{8A9FEB75-CD0E-4947-B7E2-B7E7CA548441}"/>
    <dgm:cxn modelId="{7CAA50DF-F75C-48E7-AFDA-33E0A0577036}" type="presOf" srcId="{D661252A-5136-4162-8877-BE422AF1D983}" destId="{F92BACEC-4E61-42F2-96EC-F687C7FAA72E}" srcOrd="0" destOrd="1" presId="urn:microsoft.com/office/officeart/2005/8/layout/vList2"/>
    <dgm:cxn modelId="{89495A5A-12E6-4522-848C-430399F4AD05}" type="presOf" srcId="{6ABBBC6E-FB29-4F33-A744-E2706785D378}" destId="{335A286A-997C-4534-8F1B-AC41B6242DFF}" srcOrd="0" destOrd="0" presId="urn:microsoft.com/office/officeart/2005/8/layout/vList2"/>
    <dgm:cxn modelId="{37AC22D8-91EB-41AF-96A2-37AFA5CC0089}" srcId="{7B4E84F8-FCC7-468D-84A0-54DCCD7676D8}" destId="{D661252A-5136-4162-8877-BE422AF1D983}" srcOrd="1" destOrd="0" parTransId="{CB94BD42-E0E3-41EC-A552-642308E08223}" sibTransId="{A4F84CC7-8A74-403C-8A4A-0CF4737B8923}"/>
    <dgm:cxn modelId="{A0D88D3F-632D-443D-A368-B83119C760CE}" type="presOf" srcId="{26141CF7-FAEB-4874-A198-BB4E487EC77F}" destId="{BAB268E8-69C9-4E5C-8675-7C45941BA0C7}" srcOrd="0" destOrd="0" presId="urn:microsoft.com/office/officeart/2005/8/layout/vList2"/>
    <dgm:cxn modelId="{5F985E09-94A9-462C-BAEE-0EEBEDDC476A}" srcId="{7B4E84F8-FCC7-468D-84A0-54DCCD7676D8}" destId="{A67C7F62-F9B3-4DF0-8345-28717FE0308F}" srcOrd="0" destOrd="0" parTransId="{837F99AD-9E96-4764-886D-C00EB3127087}" sibTransId="{D5A9A9EE-85FA-40EC-A9C1-D14F9D1CF0B2}"/>
    <dgm:cxn modelId="{8EE7BC87-0F70-440C-BF1E-8149BD2B9447}" type="presOf" srcId="{0AF6940D-3EDB-43F5-9651-F8B83D4CFF1A}" destId="{1CD0E781-D196-4084-9A4B-C53319F8DDA9}" srcOrd="0" destOrd="0" presId="urn:microsoft.com/office/officeart/2005/8/layout/vList2"/>
    <dgm:cxn modelId="{ABCC6836-E9A8-43CA-80C6-F75B56B674DA}" srcId="{9693E40D-17B6-43B9-BB3A-2B7668B31433}" destId="{D539F08F-F611-4AE8-861E-AE492FE094A7}" srcOrd="1" destOrd="0" parTransId="{333C529D-9A50-4524-80EF-4D961C215C7C}" sibTransId="{8F960B52-A3CB-4C21-B6DD-AD522A27F705}"/>
    <dgm:cxn modelId="{E0FB3C4A-4CCA-414C-918E-A8AB98CC5241}" type="presOf" srcId="{FFBFE1D4-9E80-4F9D-BAA0-879C29D9D123}" destId="{2F900FF7-D919-4CE2-A9FB-7142D42B9056}" srcOrd="0" destOrd="0" presId="urn:microsoft.com/office/officeart/2005/8/layout/vList2"/>
    <dgm:cxn modelId="{A142041C-94BA-4B21-AF16-B9561226C53D}" type="presOf" srcId="{21600874-1F22-4BF1-BE59-BB7AEED9FB2B}" destId="{F92BACEC-4E61-42F2-96EC-F687C7FAA72E}" srcOrd="0" destOrd="3" presId="urn:microsoft.com/office/officeart/2005/8/layout/vList2"/>
    <dgm:cxn modelId="{ED22AD9C-E5E1-4804-9841-045D8F2B2843}" srcId="{6ABBBC6E-FB29-4F33-A744-E2706785D378}" destId="{26141CF7-FAEB-4874-A198-BB4E487EC77F}" srcOrd="2" destOrd="0" parTransId="{62610ED8-0A04-4D6B-83C2-3CD11305900C}" sibTransId="{9D552D14-859A-4BFC-8D95-9B759957FC4A}"/>
    <dgm:cxn modelId="{1140AF30-0F2E-481B-81B2-09601DC9512B}" srcId="{6ABBBC6E-FB29-4F33-A744-E2706785D378}" destId="{7B4E84F8-FCC7-468D-84A0-54DCCD7676D8}" srcOrd="1" destOrd="0" parTransId="{A89D4DD5-C644-4F4A-923A-4F0A0E4B8D5D}" sibTransId="{A91CE211-C868-40C2-BCCB-A7EDA422667E}"/>
    <dgm:cxn modelId="{69FBFD76-8315-490D-8185-A98EEEAD2E66}" srcId="{7B4E84F8-FCC7-468D-84A0-54DCCD7676D8}" destId="{54B850AD-6E2F-4BA6-A09E-8943C6D4B4DE}" srcOrd="2" destOrd="0" parTransId="{DFD94793-61A9-4351-B7DC-F35E7C39DBAA}" sibTransId="{8059CC60-F0DF-4B92-BD09-7C689D77B5F1}"/>
    <dgm:cxn modelId="{4D05C958-E1EC-42A8-8002-7BA8C18F5F3D}" type="presOf" srcId="{7B4E84F8-FCC7-468D-84A0-54DCCD7676D8}" destId="{4E86C628-BE24-4A28-8AC8-F55D640AFC90}" srcOrd="0" destOrd="0" presId="urn:microsoft.com/office/officeart/2005/8/layout/vList2"/>
    <dgm:cxn modelId="{140221D3-8881-4B04-A651-9BE6EF248CBD}" srcId="{26141CF7-FAEB-4874-A198-BB4E487EC77F}" destId="{0AF6940D-3EDB-43F5-9651-F8B83D4CFF1A}" srcOrd="0" destOrd="0" parTransId="{6BD92D28-F9AD-4BAA-BFFA-9FB8A2C72E13}" sibTransId="{7E1A49E8-DA47-446B-9D0F-70B0164C6F32}"/>
    <dgm:cxn modelId="{42560D23-AE42-4EDC-9FAD-15B0EC0A59CE}" type="presOf" srcId="{9693E40D-17B6-43B9-BB3A-2B7668B31433}" destId="{21AFF233-8D2F-47CE-9CE7-6E3FABCB624E}" srcOrd="0" destOrd="0" presId="urn:microsoft.com/office/officeart/2005/8/layout/vList2"/>
    <dgm:cxn modelId="{5AB41BD1-591E-446B-BA0D-358C6A0454CF}" type="presParOf" srcId="{335A286A-997C-4534-8F1B-AC41B6242DFF}" destId="{21AFF233-8D2F-47CE-9CE7-6E3FABCB624E}" srcOrd="0" destOrd="0" presId="urn:microsoft.com/office/officeart/2005/8/layout/vList2"/>
    <dgm:cxn modelId="{1F6B5530-17D5-4EBA-84D0-E466139432D3}" type="presParOf" srcId="{335A286A-997C-4534-8F1B-AC41B6242DFF}" destId="{2F900FF7-D919-4CE2-A9FB-7142D42B9056}" srcOrd="1" destOrd="0" presId="urn:microsoft.com/office/officeart/2005/8/layout/vList2"/>
    <dgm:cxn modelId="{1EEBB768-4861-4A9C-B0FE-E27B6327F416}" type="presParOf" srcId="{335A286A-997C-4534-8F1B-AC41B6242DFF}" destId="{4E86C628-BE24-4A28-8AC8-F55D640AFC90}" srcOrd="2" destOrd="0" presId="urn:microsoft.com/office/officeart/2005/8/layout/vList2"/>
    <dgm:cxn modelId="{9DC46B2E-D2DE-40B8-91F2-09E48CACA242}" type="presParOf" srcId="{335A286A-997C-4534-8F1B-AC41B6242DFF}" destId="{F92BACEC-4E61-42F2-96EC-F687C7FAA72E}" srcOrd="3" destOrd="0" presId="urn:microsoft.com/office/officeart/2005/8/layout/vList2"/>
    <dgm:cxn modelId="{21F230A3-BE7E-452A-8B32-C28F840441CA}" type="presParOf" srcId="{335A286A-997C-4534-8F1B-AC41B6242DFF}" destId="{BAB268E8-69C9-4E5C-8675-7C45941BA0C7}" srcOrd="4" destOrd="0" presId="urn:microsoft.com/office/officeart/2005/8/layout/vList2"/>
    <dgm:cxn modelId="{ABAF82C8-D403-4032-AC9D-C928BA50D760}" type="presParOf" srcId="{335A286A-997C-4534-8F1B-AC41B6242DFF}" destId="{1CD0E781-D196-4084-9A4B-C53319F8DDA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BBC6E-FB29-4F33-A744-E2706785D3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93E40D-17B6-43B9-BB3A-2B7668B31433}">
      <dgm:prSet/>
      <dgm:spPr/>
      <dgm:t>
        <a:bodyPr/>
        <a:lstStyle/>
        <a:p>
          <a:pPr rtl="0"/>
          <a:r>
            <a:rPr lang="ru-RU" dirty="0" smtClean="0"/>
            <a:t>В заголовочном файле опишем функцию для функционала кнопок</a:t>
          </a:r>
          <a:endParaRPr lang="ru-RU" dirty="0"/>
        </a:p>
      </dgm:t>
    </dgm:pt>
    <dgm:pt modelId="{71D59BEA-0968-40F4-A76A-31D6AC91F033}" type="parTrans" cxnId="{06050961-ED5C-4270-8745-6B3F02FD014D}">
      <dgm:prSet/>
      <dgm:spPr/>
      <dgm:t>
        <a:bodyPr/>
        <a:lstStyle/>
        <a:p>
          <a:endParaRPr lang="ru-RU"/>
        </a:p>
      </dgm:t>
    </dgm:pt>
    <dgm:pt modelId="{8A9FEB75-CD0E-4947-B7E2-B7E7CA548441}" type="sibTrans" cxnId="{06050961-ED5C-4270-8745-6B3F02FD014D}">
      <dgm:prSet/>
      <dgm:spPr/>
      <dgm:t>
        <a:bodyPr/>
        <a:lstStyle/>
        <a:p>
          <a:endParaRPr lang="ru-RU"/>
        </a:p>
      </dgm:t>
    </dgm:pt>
    <dgm:pt modelId="{FFBFE1D4-9E80-4F9D-BAA0-879C29D9D123}">
      <dgm:prSet/>
      <dgm:spPr/>
      <dgm:t>
        <a:bodyPr/>
        <a:lstStyle/>
        <a:p>
          <a:pPr rtl="0"/>
          <a:r>
            <a:rPr lang="en-US" dirty="0" smtClean="0"/>
            <a:t>private slots:</a:t>
          </a:r>
          <a:r>
            <a:rPr lang="ru-RU" dirty="0" smtClean="0"/>
            <a:t> </a:t>
          </a:r>
          <a:endParaRPr lang="ru-RU" dirty="0"/>
        </a:p>
      </dgm:t>
    </dgm:pt>
    <dgm:pt modelId="{4A695B31-F2A0-4944-BE98-32558E2AD578}" type="sibTrans" cxnId="{63067715-4A9A-4D17-9C4E-932B552CF6FB}">
      <dgm:prSet/>
      <dgm:spPr/>
      <dgm:t>
        <a:bodyPr/>
        <a:lstStyle/>
        <a:p>
          <a:endParaRPr lang="ru-RU"/>
        </a:p>
      </dgm:t>
    </dgm:pt>
    <dgm:pt modelId="{67A66D2A-E8BE-41CD-968A-493A28D0942A}" type="parTrans" cxnId="{63067715-4A9A-4D17-9C4E-932B552CF6FB}">
      <dgm:prSet/>
      <dgm:spPr/>
      <dgm:t>
        <a:bodyPr/>
        <a:lstStyle/>
        <a:p>
          <a:endParaRPr lang="ru-RU"/>
        </a:p>
      </dgm:t>
    </dgm:pt>
    <dgm:pt modelId="{D626D259-C153-4B02-9C08-25AA272D18BE}">
      <dgm:prSet/>
      <dgm:spPr/>
      <dgm:t>
        <a:bodyPr/>
        <a:lstStyle/>
        <a:p>
          <a:pPr rtl="0"/>
          <a:r>
            <a:rPr lang="en-US" dirty="0" smtClean="0"/>
            <a:t>void </a:t>
          </a:r>
          <a:r>
            <a:rPr lang="en-US" b="1" dirty="0" smtClean="0"/>
            <a:t>math</a:t>
          </a:r>
          <a:endParaRPr lang="ru-RU" dirty="0"/>
        </a:p>
      </dgm:t>
    </dgm:pt>
    <dgm:pt modelId="{F3E83344-4D61-48C9-89BE-15EAF7EE0284}" type="parTrans" cxnId="{2AE2AB65-49BE-4CD9-8BF9-AAC0C5DAFD14}">
      <dgm:prSet/>
      <dgm:spPr/>
      <dgm:t>
        <a:bodyPr/>
        <a:lstStyle/>
        <a:p>
          <a:endParaRPr lang="ru-RU"/>
        </a:p>
      </dgm:t>
    </dgm:pt>
    <dgm:pt modelId="{53F250DC-FB7F-4365-B144-BAC770946C13}" type="sibTrans" cxnId="{2AE2AB65-49BE-4CD9-8BF9-AAC0C5DAFD14}">
      <dgm:prSet/>
      <dgm:spPr/>
      <dgm:t>
        <a:bodyPr/>
        <a:lstStyle/>
        <a:p>
          <a:endParaRPr lang="ru-RU"/>
        </a:p>
      </dgm:t>
    </dgm:pt>
    <dgm:pt modelId="{BA4718F9-6469-44F1-830C-10F606C90F88}">
      <dgm:prSet/>
      <dgm:spPr/>
      <dgm:t>
        <a:bodyPr/>
        <a:lstStyle/>
        <a:p>
          <a:pPr rtl="0"/>
          <a:r>
            <a:rPr lang="ru-RU" dirty="0" smtClean="0"/>
            <a:t>Отслеживаем действия на кнопках</a:t>
          </a:r>
          <a:r>
            <a:rPr lang="en-US" dirty="0" smtClean="0"/>
            <a:t>:</a:t>
          </a:r>
        </a:p>
      </dgm:t>
    </dgm:pt>
    <dgm:pt modelId="{FC36C214-D934-4332-81AE-B3EFE9A30E1D}" type="parTrans" cxnId="{AE9C88BB-5790-410C-BE4D-CE52789FD16F}">
      <dgm:prSet/>
      <dgm:spPr/>
      <dgm:t>
        <a:bodyPr/>
        <a:lstStyle/>
        <a:p>
          <a:endParaRPr lang="ru-RU"/>
        </a:p>
      </dgm:t>
    </dgm:pt>
    <dgm:pt modelId="{FE41FB3C-6E39-41A1-9CCC-F8BB5B6007B0}" type="sibTrans" cxnId="{AE9C88BB-5790-410C-BE4D-CE52789FD16F}">
      <dgm:prSet/>
      <dgm:spPr/>
      <dgm:t>
        <a:bodyPr/>
        <a:lstStyle/>
        <a:p>
          <a:endParaRPr lang="ru-RU"/>
        </a:p>
      </dgm:t>
    </dgm:pt>
    <dgm:pt modelId="{ED207E44-E053-4CFC-A7EF-7A1A56E28F87}">
      <dgm:prSet/>
      <dgm:spPr/>
      <dgm:t>
        <a:bodyPr/>
        <a:lstStyle/>
        <a:p>
          <a:pPr rtl="0"/>
          <a:r>
            <a:rPr lang="en-US" dirty="0" smtClean="0"/>
            <a:t>connect(</a:t>
          </a:r>
          <a:r>
            <a:rPr lang="en-US" dirty="0" err="1" smtClean="0"/>
            <a:t>ui</a:t>
          </a:r>
          <a:r>
            <a:rPr lang="en-US" dirty="0" smtClean="0"/>
            <a:t>-&gt;</a:t>
          </a:r>
          <a:r>
            <a:rPr lang="en-US" dirty="0" err="1" smtClean="0"/>
            <a:t>pushButton_div,SIGNAL</a:t>
          </a:r>
          <a:r>
            <a:rPr lang="en-US" dirty="0" smtClean="0"/>
            <a:t>(clicked()),</a:t>
          </a:r>
          <a:r>
            <a:rPr lang="en-US" dirty="0" err="1" smtClean="0"/>
            <a:t>this,SLOT</a:t>
          </a:r>
          <a:r>
            <a:rPr lang="en-US" dirty="0" smtClean="0"/>
            <a:t>(math()));</a:t>
          </a:r>
        </a:p>
      </dgm:t>
    </dgm:pt>
    <dgm:pt modelId="{8B072C97-7DD1-440F-A18E-D143FF2E6758}" type="parTrans" cxnId="{8EAF6CC0-A28C-429E-9FBC-9DB2340B9759}">
      <dgm:prSet/>
      <dgm:spPr/>
      <dgm:t>
        <a:bodyPr/>
        <a:lstStyle/>
        <a:p>
          <a:endParaRPr lang="ru-RU"/>
        </a:p>
      </dgm:t>
    </dgm:pt>
    <dgm:pt modelId="{FF1B81EF-AF77-44D0-B9CB-DDB9977B2F43}" type="sibTrans" cxnId="{8EAF6CC0-A28C-429E-9FBC-9DB2340B9759}">
      <dgm:prSet/>
      <dgm:spPr/>
      <dgm:t>
        <a:bodyPr/>
        <a:lstStyle/>
        <a:p>
          <a:endParaRPr lang="ru-RU"/>
        </a:p>
      </dgm:t>
    </dgm:pt>
    <dgm:pt modelId="{EA6CB2E7-5A0D-45D9-83CE-ED361879EF69}">
      <dgm:prSet/>
      <dgm:spPr/>
      <dgm:t>
        <a:bodyPr/>
        <a:lstStyle/>
        <a:p>
          <a:pPr rtl="0"/>
          <a:r>
            <a:rPr lang="ru-RU" dirty="0" smtClean="0"/>
            <a:t>Сама функция</a:t>
          </a:r>
          <a:endParaRPr lang="en-US" dirty="0" smtClean="0"/>
        </a:p>
      </dgm:t>
    </dgm:pt>
    <dgm:pt modelId="{0BD1E89E-8D59-43B4-BD32-E33FBEB60B25}" type="parTrans" cxnId="{560B8BD1-B9A5-46C4-B6DC-FE29D72870F4}">
      <dgm:prSet/>
      <dgm:spPr/>
      <dgm:t>
        <a:bodyPr/>
        <a:lstStyle/>
        <a:p>
          <a:endParaRPr lang="ru-RU"/>
        </a:p>
      </dgm:t>
    </dgm:pt>
    <dgm:pt modelId="{840C4365-4254-4C1C-BE2B-BD195F23AE0C}" type="sibTrans" cxnId="{560B8BD1-B9A5-46C4-B6DC-FE29D72870F4}">
      <dgm:prSet/>
      <dgm:spPr/>
      <dgm:t>
        <a:bodyPr/>
        <a:lstStyle/>
        <a:p>
          <a:endParaRPr lang="ru-RU"/>
        </a:p>
      </dgm:t>
    </dgm:pt>
    <dgm:pt modelId="{6908CCC9-C495-4609-9AA0-F3BD3FA63338}">
      <dgm:prSet/>
      <dgm:spPr/>
      <dgm:t>
        <a:bodyPr/>
        <a:lstStyle/>
        <a:p>
          <a:r>
            <a:rPr lang="ru-RU" dirty="0" smtClean="0"/>
            <a:t>//математика, флаги</a:t>
          </a:r>
        </a:p>
      </dgm:t>
    </dgm:pt>
    <dgm:pt modelId="{02FEDC46-15AB-481A-8923-B0D13E31C04A}" type="parTrans" cxnId="{405A8DCB-B3B6-4FD6-88DD-87621D2D0354}">
      <dgm:prSet/>
      <dgm:spPr/>
      <dgm:t>
        <a:bodyPr/>
        <a:lstStyle/>
        <a:p>
          <a:endParaRPr lang="ru-RU"/>
        </a:p>
      </dgm:t>
    </dgm:pt>
    <dgm:pt modelId="{403E250C-E891-4C36-A59A-60FA57B5D86D}" type="sibTrans" cxnId="{405A8DCB-B3B6-4FD6-88DD-87621D2D0354}">
      <dgm:prSet/>
      <dgm:spPr/>
      <dgm:t>
        <a:bodyPr/>
        <a:lstStyle/>
        <a:p>
          <a:endParaRPr lang="ru-RU"/>
        </a:p>
      </dgm:t>
    </dgm:pt>
    <dgm:pt modelId="{96E757B2-86B9-47FC-8313-12EACAB0B425}">
      <dgm:prSet/>
      <dgm:spPr/>
      <dgm:t>
        <a:bodyPr/>
        <a:lstStyle/>
        <a:p>
          <a:r>
            <a:rPr lang="en-US" dirty="0" smtClean="0"/>
            <a:t>void MainWindow::math()</a:t>
          </a:r>
          <a:endParaRPr lang="ru-RU" dirty="0" smtClean="0"/>
        </a:p>
      </dgm:t>
    </dgm:pt>
    <dgm:pt modelId="{086B93AE-6C6C-4854-8FEA-FBBEE1847781}" type="parTrans" cxnId="{1EBD3C23-8785-43D7-9E05-B58CB2115376}">
      <dgm:prSet/>
      <dgm:spPr/>
      <dgm:t>
        <a:bodyPr/>
        <a:lstStyle/>
        <a:p>
          <a:endParaRPr lang="ru-RU"/>
        </a:p>
      </dgm:t>
    </dgm:pt>
    <dgm:pt modelId="{DA80BE05-0320-4A25-BC48-A8066CE47490}" type="sibTrans" cxnId="{1EBD3C23-8785-43D7-9E05-B58CB2115376}">
      <dgm:prSet/>
      <dgm:spPr/>
      <dgm:t>
        <a:bodyPr/>
        <a:lstStyle/>
        <a:p>
          <a:endParaRPr lang="ru-RU"/>
        </a:p>
      </dgm:t>
    </dgm:pt>
    <dgm:pt modelId="{F489D32B-8E4F-46B0-8FD2-036173E28EC8}">
      <dgm:prSet/>
      <dgm:spPr/>
      <dgm:t>
        <a:bodyPr/>
        <a:lstStyle/>
        <a:p>
          <a:r>
            <a:rPr lang="ru-RU" dirty="0" smtClean="0"/>
            <a:t>{</a:t>
          </a:r>
        </a:p>
      </dgm:t>
    </dgm:pt>
    <dgm:pt modelId="{2368C966-A243-4124-A209-0D98530F85D9}" type="parTrans" cxnId="{FC1EE623-15CF-4D16-A0F0-AD6699A3EA9C}">
      <dgm:prSet/>
      <dgm:spPr/>
      <dgm:t>
        <a:bodyPr/>
        <a:lstStyle/>
        <a:p>
          <a:endParaRPr lang="ru-RU"/>
        </a:p>
      </dgm:t>
    </dgm:pt>
    <dgm:pt modelId="{889AC261-856C-455B-9176-F1D478EAF50F}" type="sibTrans" cxnId="{FC1EE623-15CF-4D16-A0F0-AD6699A3EA9C}">
      <dgm:prSet/>
      <dgm:spPr/>
      <dgm:t>
        <a:bodyPr/>
        <a:lstStyle/>
        <a:p>
          <a:endParaRPr lang="ru-RU"/>
        </a:p>
      </dgm:t>
    </dgm:pt>
    <dgm:pt modelId="{85BFB246-6A8A-44B8-8B44-37F13F09C988}">
      <dgm:prSet/>
      <dgm:spPr/>
      <dgm:t>
        <a:bodyPr/>
        <a:lstStyle/>
        <a:p>
          <a:r>
            <a:rPr lang="en-US" dirty="0" smtClean="0"/>
            <a:t>   QPushButton *button = static_cast&lt;QPushButton*&gt;(sender());</a:t>
          </a:r>
          <a:endParaRPr lang="ru-RU" dirty="0" smtClean="0"/>
        </a:p>
      </dgm:t>
    </dgm:pt>
    <dgm:pt modelId="{1AD1BD73-E56E-4BDD-8847-D2E59C9440BD}" type="parTrans" cxnId="{32BB4F7F-86B7-4801-AC60-1AA1C1FC96FE}">
      <dgm:prSet/>
      <dgm:spPr/>
      <dgm:t>
        <a:bodyPr/>
        <a:lstStyle/>
        <a:p>
          <a:endParaRPr lang="ru-RU"/>
        </a:p>
      </dgm:t>
    </dgm:pt>
    <dgm:pt modelId="{7C331915-E35C-40F1-9D41-EA926AF23BD3}" type="sibTrans" cxnId="{32BB4F7F-86B7-4801-AC60-1AA1C1FC96FE}">
      <dgm:prSet/>
      <dgm:spPr/>
      <dgm:t>
        <a:bodyPr/>
        <a:lstStyle/>
        <a:p>
          <a:endParaRPr lang="ru-RU"/>
        </a:p>
      </dgm:t>
    </dgm:pt>
    <dgm:pt modelId="{744EA959-C6A0-48F5-A1E6-1FDFE0491831}">
      <dgm:prSet/>
      <dgm:spPr/>
      <dgm:t>
        <a:bodyPr/>
        <a:lstStyle/>
        <a:p>
          <a:r>
            <a:rPr lang="en-US" dirty="0" smtClean="0"/>
            <a:t>   button-&gt;setCheckable(true);</a:t>
          </a:r>
          <a:endParaRPr lang="ru-RU" dirty="0" smtClean="0"/>
        </a:p>
      </dgm:t>
    </dgm:pt>
    <dgm:pt modelId="{2A48A591-32C3-470E-BCBA-8C614871603F}" type="parTrans" cxnId="{7ED9E143-E290-4698-BD7B-C72DFCA634BA}">
      <dgm:prSet/>
      <dgm:spPr/>
      <dgm:t>
        <a:bodyPr/>
        <a:lstStyle/>
        <a:p>
          <a:endParaRPr lang="ru-RU"/>
        </a:p>
      </dgm:t>
    </dgm:pt>
    <dgm:pt modelId="{C86091E6-2487-4143-BAC7-5753ED35B581}" type="sibTrans" cxnId="{7ED9E143-E290-4698-BD7B-C72DFCA634BA}">
      <dgm:prSet/>
      <dgm:spPr/>
      <dgm:t>
        <a:bodyPr/>
        <a:lstStyle/>
        <a:p>
          <a:endParaRPr lang="ru-RU"/>
        </a:p>
      </dgm:t>
    </dgm:pt>
    <dgm:pt modelId="{C50B258C-A907-4162-86D3-F7CBFD5754EE}">
      <dgm:prSet/>
      <dgm:spPr/>
      <dgm:t>
        <a:bodyPr/>
        <a:lstStyle/>
        <a:p>
          <a:r>
            <a:rPr lang="en-US" dirty="0" smtClean="0"/>
            <a:t>   eq01=ui-&gt;status-&gt;text().toDouble();</a:t>
          </a:r>
          <a:endParaRPr lang="ru-RU" dirty="0" smtClean="0"/>
        </a:p>
      </dgm:t>
    </dgm:pt>
    <dgm:pt modelId="{A191F052-3319-43BB-BAA6-54DEA8EFABBD}" type="parTrans" cxnId="{3ADC1B11-3CBB-41C2-89FB-E1FFE2391274}">
      <dgm:prSet/>
      <dgm:spPr/>
      <dgm:t>
        <a:bodyPr/>
        <a:lstStyle/>
        <a:p>
          <a:endParaRPr lang="ru-RU"/>
        </a:p>
      </dgm:t>
    </dgm:pt>
    <dgm:pt modelId="{3919C1BD-9724-4873-8D49-82D7AFE4545A}" type="sibTrans" cxnId="{3ADC1B11-3CBB-41C2-89FB-E1FFE2391274}">
      <dgm:prSet/>
      <dgm:spPr/>
      <dgm:t>
        <a:bodyPr/>
        <a:lstStyle/>
        <a:p>
          <a:endParaRPr lang="ru-RU"/>
        </a:p>
      </dgm:t>
    </dgm:pt>
    <dgm:pt modelId="{AB9FD9F8-B530-4D68-9247-CDCC4835A608}">
      <dgm:prSet/>
      <dgm:spPr/>
      <dgm:t>
        <a:bodyPr/>
        <a:lstStyle/>
        <a:p>
          <a:r>
            <a:rPr lang="en-US" dirty="0" smtClean="0"/>
            <a:t>   ui-&gt;status-&gt;setText("");</a:t>
          </a:r>
          <a:endParaRPr lang="ru-RU" dirty="0" smtClean="0"/>
        </a:p>
      </dgm:t>
    </dgm:pt>
    <dgm:pt modelId="{C13FF112-3F98-474A-A004-07A80CC59E4A}" type="parTrans" cxnId="{9537C4DC-5D18-48C6-A107-106D66CF371F}">
      <dgm:prSet/>
      <dgm:spPr/>
      <dgm:t>
        <a:bodyPr/>
        <a:lstStyle/>
        <a:p>
          <a:endParaRPr lang="ru-RU"/>
        </a:p>
      </dgm:t>
    </dgm:pt>
    <dgm:pt modelId="{51A80CFA-3106-460E-B0BB-8A998159EBF5}" type="sibTrans" cxnId="{9537C4DC-5D18-48C6-A107-106D66CF371F}">
      <dgm:prSet/>
      <dgm:spPr/>
      <dgm:t>
        <a:bodyPr/>
        <a:lstStyle/>
        <a:p>
          <a:endParaRPr lang="ru-RU"/>
        </a:p>
      </dgm:t>
    </dgm:pt>
    <dgm:pt modelId="{23F613F4-29AE-4319-B41D-7366A7CB63BD}">
      <dgm:prSet/>
      <dgm:spPr/>
      <dgm:t>
        <a:bodyPr/>
        <a:lstStyle/>
        <a:p>
          <a:r>
            <a:rPr lang="en-US" dirty="0" smtClean="0"/>
            <a:t>   button-&gt;setChecked(true);</a:t>
          </a:r>
          <a:endParaRPr lang="ru-RU" dirty="0" smtClean="0"/>
        </a:p>
      </dgm:t>
    </dgm:pt>
    <dgm:pt modelId="{AD771950-6E94-4C40-93DA-0D2CEEFF3ABE}" type="parTrans" cxnId="{3EF0FC2D-F7EE-41E2-B72D-B4F4A84C3182}">
      <dgm:prSet/>
      <dgm:spPr/>
      <dgm:t>
        <a:bodyPr/>
        <a:lstStyle/>
        <a:p>
          <a:endParaRPr lang="ru-RU"/>
        </a:p>
      </dgm:t>
    </dgm:pt>
    <dgm:pt modelId="{A6549F80-B1A7-4416-AC39-6160789270F0}" type="sibTrans" cxnId="{3EF0FC2D-F7EE-41E2-B72D-B4F4A84C3182}">
      <dgm:prSet/>
      <dgm:spPr/>
      <dgm:t>
        <a:bodyPr/>
        <a:lstStyle/>
        <a:p>
          <a:endParaRPr lang="ru-RU"/>
        </a:p>
      </dgm:t>
    </dgm:pt>
    <dgm:pt modelId="{1EB9FB2D-436D-49F6-8B52-8D79B93E12B1}">
      <dgm:prSet/>
      <dgm:spPr/>
      <dgm:t>
        <a:bodyPr/>
        <a:lstStyle/>
        <a:p>
          <a:r>
            <a:rPr lang="ru-RU" dirty="0" smtClean="0"/>
            <a:t>}</a:t>
          </a:r>
        </a:p>
      </dgm:t>
    </dgm:pt>
    <dgm:pt modelId="{9E6AE751-66F1-4422-BB18-7A84C9AD6BC0}" type="parTrans" cxnId="{626ECE07-142B-4193-BBE9-2A974E7A3B06}">
      <dgm:prSet/>
      <dgm:spPr/>
      <dgm:t>
        <a:bodyPr/>
        <a:lstStyle/>
        <a:p>
          <a:endParaRPr lang="ru-RU"/>
        </a:p>
      </dgm:t>
    </dgm:pt>
    <dgm:pt modelId="{4C7C35E3-672C-4E6F-BF51-6FF050E07A33}" type="sibTrans" cxnId="{626ECE07-142B-4193-BBE9-2A974E7A3B06}">
      <dgm:prSet/>
      <dgm:spPr/>
      <dgm:t>
        <a:bodyPr/>
        <a:lstStyle/>
        <a:p>
          <a:endParaRPr lang="ru-RU"/>
        </a:p>
      </dgm:t>
    </dgm:pt>
    <dgm:pt modelId="{335A286A-997C-4534-8F1B-AC41B6242DFF}" type="pres">
      <dgm:prSet presAssocID="{6ABBBC6E-FB29-4F33-A744-E2706785D3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AFF233-8D2F-47CE-9CE7-6E3FABCB624E}" type="pres">
      <dgm:prSet presAssocID="{9693E40D-17B6-43B9-BB3A-2B7668B31433}" presName="parentText" presStyleLbl="node1" presStyleIdx="0" presStyleCnt="3" custScaleY="74669" custLinFactY="-8837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900FF7-D919-4CE2-A9FB-7142D42B9056}" type="pres">
      <dgm:prSet presAssocID="{9693E40D-17B6-43B9-BB3A-2B7668B31433}" presName="childText" presStyleLbl="revTx" presStyleIdx="0" presStyleCnt="3" custScaleY="119819" custLinFactNeighborX="-1000" custLinFactNeighborY="25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E774E8-8E72-4E44-848A-780EDECB0FE0}" type="pres">
      <dgm:prSet presAssocID="{BA4718F9-6469-44F1-830C-10F606C90F88}" presName="parentText" presStyleLbl="node1" presStyleIdx="1" presStyleCnt="3" custScaleY="44185" custLinFactNeighborY="-9485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564DAC-1150-4336-ACD2-6C5E43908E0D}" type="pres">
      <dgm:prSet presAssocID="{BA4718F9-6469-44F1-830C-10F606C90F88}" presName="childText" presStyleLbl="revTx" presStyleIdx="1" presStyleCnt="3" custScaleY="126744" custLinFactNeighborY="-321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AD43B-F56C-40D9-841C-9382A968F4E5}" type="pres">
      <dgm:prSet presAssocID="{EA6CB2E7-5A0D-45D9-83CE-ED361879EF69}" presName="parentText" presStyleLbl="node1" presStyleIdx="2" presStyleCnt="3" custScaleY="64200" custLinFactNeighborX="-1000" custLinFactNeighborY="-195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385863-DE3D-4107-9050-1440710C0252}" type="pres">
      <dgm:prSet presAssocID="{EA6CB2E7-5A0D-45D9-83CE-ED361879EF69}" presName="childText" presStyleLbl="revTx" presStyleIdx="2" presStyleCnt="3" custScaleY="79211" custLinFactNeighborY="-527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EBD3C23-8785-43D7-9E05-B58CB2115376}" srcId="{EA6CB2E7-5A0D-45D9-83CE-ED361879EF69}" destId="{96E757B2-86B9-47FC-8313-12EACAB0B425}" srcOrd="1" destOrd="0" parTransId="{086B93AE-6C6C-4854-8FEA-FBBEE1847781}" sibTransId="{DA80BE05-0320-4A25-BC48-A8066CE47490}"/>
    <dgm:cxn modelId="{FC1EE623-15CF-4D16-A0F0-AD6699A3EA9C}" srcId="{EA6CB2E7-5A0D-45D9-83CE-ED361879EF69}" destId="{F489D32B-8E4F-46B0-8FD2-036173E28EC8}" srcOrd="2" destOrd="0" parTransId="{2368C966-A243-4124-A209-0D98530F85D9}" sibTransId="{889AC261-856C-455B-9176-F1D478EAF50F}"/>
    <dgm:cxn modelId="{63067715-4A9A-4D17-9C4E-932B552CF6FB}" srcId="{9693E40D-17B6-43B9-BB3A-2B7668B31433}" destId="{FFBFE1D4-9E80-4F9D-BAA0-879C29D9D123}" srcOrd="0" destOrd="0" parTransId="{67A66D2A-E8BE-41CD-968A-493A28D0942A}" sibTransId="{4A695B31-F2A0-4944-BE98-32558E2AD578}"/>
    <dgm:cxn modelId="{92146B3C-2C50-410A-A0B8-A3420DAB4B20}" type="presOf" srcId="{1EB9FB2D-436D-49F6-8B52-8D79B93E12B1}" destId="{F1385863-DE3D-4107-9050-1440710C0252}" srcOrd="0" destOrd="8" presId="urn:microsoft.com/office/officeart/2005/8/layout/vList2"/>
    <dgm:cxn modelId="{3EF0FC2D-F7EE-41E2-B72D-B4F4A84C3182}" srcId="{EA6CB2E7-5A0D-45D9-83CE-ED361879EF69}" destId="{23F613F4-29AE-4319-B41D-7366A7CB63BD}" srcOrd="7" destOrd="0" parTransId="{AD771950-6E94-4C40-93DA-0D2CEEFF3ABE}" sibTransId="{A6549F80-B1A7-4416-AC39-6160789270F0}"/>
    <dgm:cxn modelId="{AE9C88BB-5790-410C-BE4D-CE52789FD16F}" srcId="{6ABBBC6E-FB29-4F33-A744-E2706785D378}" destId="{BA4718F9-6469-44F1-830C-10F606C90F88}" srcOrd="1" destOrd="0" parTransId="{FC36C214-D934-4332-81AE-B3EFE9A30E1D}" sibTransId="{FE41FB3C-6E39-41A1-9CCC-F8BB5B6007B0}"/>
    <dgm:cxn modelId="{06050961-ED5C-4270-8745-6B3F02FD014D}" srcId="{6ABBBC6E-FB29-4F33-A744-E2706785D378}" destId="{9693E40D-17B6-43B9-BB3A-2B7668B31433}" srcOrd="0" destOrd="0" parTransId="{71D59BEA-0968-40F4-A76A-31D6AC91F033}" sibTransId="{8A9FEB75-CD0E-4947-B7E2-B7E7CA548441}"/>
    <dgm:cxn modelId="{D718A197-F573-4F8F-847B-A498C2A669A6}" type="presOf" srcId="{6ABBBC6E-FB29-4F33-A744-E2706785D378}" destId="{335A286A-997C-4534-8F1B-AC41B6242DFF}" srcOrd="0" destOrd="0" presId="urn:microsoft.com/office/officeart/2005/8/layout/vList2"/>
    <dgm:cxn modelId="{8EAF6CC0-A28C-429E-9FBC-9DB2340B9759}" srcId="{BA4718F9-6469-44F1-830C-10F606C90F88}" destId="{ED207E44-E053-4CFC-A7EF-7A1A56E28F87}" srcOrd="0" destOrd="0" parTransId="{8B072C97-7DD1-440F-A18E-D143FF2E6758}" sibTransId="{FF1B81EF-AF77-44D0-B9CB-DDB9977B2F43}"/>
    <dgm:cxn modelId="{19AB4057-C461-4832-997E-0CF6CA50981A}" type="presOf" srcId="{85BFB246-6A8A-44B8-8B44-37F13F09C988}" destId="{F1385863-DE3D-4107-9050-1440710C0252}" srcOrd="0" destOrd="3" presId="urn:microsoft.com/office/officeart/2005/8/layout/vList2"/>
    <dgm:cxn modelId="{A63E89F9-383C-46B9-9810-06B37FDEA48E}" type="presOf" srcId="{9693E40D-17B6-43B9-BB3A-2B7668B31433}" destId="{21AFF233-8D2F-47CE-9CE7-6E3FABCB624E}" srcOrd="0" destOrd="0" presId="urn:microsoft.com/office/officeart/2005/8/layout/vList2"/>
    <dgm:cxn modelId="{32BB4F7F-86B7-4801-AC60-1AA1C1FC96FE}" srcId="{EA6CB2E7-5A0D-45D9-83CE-ED361879EF69}" destId="{85BFB246-6A8A-44B8-8B44-37F13F09C988}" srcOrd="3" destOrd="0" parTransId="{1AD1BD73-E56E-4BDD-8847-D2E59C9440BD}" sibTransId="{7C331915-E35C-40F1-9D41-EA926AF23BD3}"/>
    <dgm:cxn modelId="{EEEB42D2-7556-46AC-8906-DFB431DDEB15}" type="presOf" srcId="{AB9FD9F8-B530-4D68-9247-CDCC4835A608}" destId="{F1385863-DE3D-4107-9050-1440710C0252}" srcOrd="0" destOrd="6" presId="urn:microsoft.com/office/officeart/2005/8/layout/vList2"/>
    <dgm:cxn modelId="{9537C4DC-5D18-48C6-A107-106D66CF371F}" srcId="{EA6CB2E7-5A0D-45D9-83CE-ED361879EF69}" destId="{AB9FD9F8-B530-4D68-9247-CDCC4835A608}" srcOrd="6" destOrd="0" parTransId="{C13FF112-3F98-474A-A004-07A80CC59E4A}" sibTransId="{51A80CFA-3106-460E-B0BB-8A998159EBF5}"/>
    <dgm:cxn modelId="{5201C16E-3C8E-4813-B4C7-E9CE5F475E8F}" type="presOf" srcId="{6908CCC9-C495-4609-9AA0-F3BD3FA63338}" destId="{F1385863-DE3D-4107-9050-1440710C0252}" srcOrd="0" destOrd="0" presId="urn:microsoft.com/office/officeart/2005/8/layout/vList2"/>
    <dgm:cxn modelId="{560B8BD1-B9A5-46C4-B6DC-FE29D72870F4}" srcId="{6ABBBC6E-FB29-4F33-A744-E2706785D378}" destId="{EA6CB2E7-5A0D-45D9-83CE-ED361879EF69}" srcOrd="2" destOrd="0" parTransId="{0BD1E89E-8D59-43B4-BD32-E33FBEB60B25}" sibTransId="{840C4365-4254-4C1C-BE2B-BD195F23AE0C}"/>
    <dgm:cxn modelId="{599BC54B-8962-4AAE-840E-7078923A716D}" type="presOf" srcId="{D626D259-C153-4B02-9C08-25AA272D18BE}" destId="{2F900FF7-D919-4CE2-A9FB-7142D42B9056}" srcOrd="0" destOrd="1" presId="urn:microsoft.com/office/officeart/2005/8/layout/vList2"/>
    <dgm:cxn modelId="{92AA6CA6-F246-4EBB-887F-A1544B0DF29B}" type="presOf" srcId="{F489D32B-8E4F-46B0-8FD2-036173E28EC8}" destId="{F1385863-DE3D-4107-9050-1440710C0252}" srcOrd="0" destOrd="2" presId="urn:microsoft.com/office/officeart/2005/8/layout/vList2"/>
    <dgm:cxn modelId="{D9F3F26D-F082-44EC-BEEB-C7544ACDE481}" type="presOf" srcId="{96E757B2-86B9-47FC-8313-12EACAB0B425}" destId="{F1385863-DE3D-4107-9050-1440710C0252}" srcOrd="0" destOrd="1" presId="urn:microsoft.com/office/officeart/2005/8/layout/vList2"/>
    <dgm:cxn modelId="{626ECE07-142B-4193-BBE9-2A974E7A3B06}" srcId="{EA6CB2E7-5A0D-45D9-83CE-ED361879EF69}" destId="{1EB9FB2D-436D-49F6-8B52-8D79B93E12B1}" srcOrd="8" destOrd="0" parTransId="{9E6AE751-66F1-4422-BB18-7A84C9AD6BC0}" sibTransId="{4C7C35E3-672C-4E6F-BF51-6FF050E07A33}"/>
    <dgm:cxn modelId="{2AE2AB65-49BE-4CD9-8BF9-AAC0C5DAFD14}" srcId="{9693E40D-17B6-43B9-BB3A-2B7668B31433}" destId="{D626D259-C153-4B02-9C08-25AA272D18BE}" srcOrd="1" destOrd="0" parTransId="{F3E83344-4D61-48C9-89BE-15EAF7EE0284}" sibTransId="{53F250DC-FB7F-4365-B144-BAC770946C13}"/>
    <dgm:cxn modelId="{405A8DCB-B3B6-4FD6-88DD-87621D2D0354}" srcId="{EA6CB2E7-5A0D-45D9-83CE-ED361879EF69}" destId="{6908CCC9-C495-4609-9AA0-F3BD3FA63338}" srcOrd="0" destOrd="0" parTransId="{02FEDC46-15AB-481A-8923-B0D13E31C04A}" sibTransId="{403E250C-E891-4C36-A59A-60FA57B5D86D}"/>
    <dgm:cxn modelId="{FC61A55F-01DE-4E73-B32E-1021EC35044D}" type="presOf" srcId="{FFBFE1D4-9E80-4F9D-BAA0-879C29D9D123}" destId="{2F900FF7-D919-4CE2-A9FB-7142D42B9056}" srcOrd="0" destOrd="0" presId="urn:microsoft.com/office/officeart/2005/8/layout/vList2"/>
    <dgm:cxn modelId="{C0BBF818-E50B-4106-B6A7-4C656FF8561A}" type="presOf" srcId="{EA6CB2E7-5A0D-45D9-83CE-ED361879EF69}" destId="{059AD43B-F56C-40D9-841C-9382A968F4E5}" srcOrd="0" destOrd="0" presId="urn:microsoft.com/office/officeart/2005/8/layout/vList2"/>
    <dgm:cxn modelId="{86484864-4CE6-4071-8279-AE6ECFCF71F5}" type="presOf" srcId="{744EA959-C6A0-48F5-A1E6-1FDFE0491831}" destId="{F1385863-DE3D-4107-9050-1440710C0252}" srcOrd="0" destOrd="4" presId="urn:microsoft.com/office/officeart/2005/8/layout/vList2"/>
    <dgm:cxn modelId="{1A3CBB75-E097-4975-8BA0-E97A247E18C5}" type="presOf" srcId="{ED207E44-E053-4CFC-A7EF-7A1A56E28F87}" destId="{95564DAC-1150-4336-ACD2-6C5E43908E0D}" srcOrd="0" destOrd="0" presId="urn:microsoft.com/office/officeart/2005/8/layout/vList2"/>
    <dgm:cxn modelId="{3ADC1B11-3CBB-41C2-89FB-E1FFE2391274}" srcId="{EA6CB2E7-5A0D-45D9-83CE-ED361879EF69}" destId="{C50B258C-A907-4162-86D3-F7CBFD5754EE}" srcOrd="5" destOrd="0" parTransId="{A191F052-3319-43BB-BAA6-54DEA8EFABBD}" sibTransId="{3919C1BD-9724-4873-8D49-82D7AFE4545A}"/>
    <dgm:cxn modelId="{7ED9E143-E290-4698-BD7B-C72DFCA634BA}" srcId="{EA6CB2E7-5A0D-45D9-83CE-ED361879EF69}" destId="{744EA959-C6A0-48F5-A1E6-1FDFE0491831}" srcOrd="4" destOrd="0" parTransId="{2A48A591-32C3-470E-BCBA-8C614871603F}" sibTransId="{C86091E6-2487-4143-BAC7-5753ED35B581}"/>
    <dgm:cxn modelId="{4F691245-19D1-4587-AC94-6980C3516EEE}" type="presOf" srcId="{C50B258C-A907-4162-86D3-F7CBFD5754EE}" destId="{F1385863-DE3D-4107-9050-1440710C0252}" srcOrd="0" destOrd="5" presId="urn:microsoft.com/office/officeart/2005/8/layout/vList2"/>
    <dgm:cxn modelId="{7D788B3F-379C-49D4-A7CC-50B8EDF993CE}" type="presOf" srcId="{BA4718F9-6469-44F1-830C-10F606C90F88}" destId="{D0E774E8-8E72-4E44-848A-780EDECB0FE0}" srcOrd="0" destOrd="0" presId="urn:microsoft.com/office/officeart/2005/8/layout/vList2"/>
    <dgm:cxn modelId="{797A107C-0A7F-43E2-8A43-6CB542114095}" type="presOf" srcId="{23F613F4-29AE-4319-B41D-7366A7CB63BD}" destId="{F1385863-DE3D-4107-9050-1440710C0252}" srcOrd="0" destOrd="7" presId="urn:microsoft.com/office/officeart/2005/8/layout/vList2"/>
    <dgm:cxn modelId="{A1C42FDD-4D3F-4765-8C92-F49DD1BA86EE}" type="presParOf" srcId="{335A286A-997C-4534-8F1B-AC41B6242DFF}" destId="{21AFF233-8D2F-47CE-9CE7-6E3FABCB624E}" srcOrd="0" destOrd="0" presId="urn:microsoft.com/office/officeart/2005/8/layout/vList2"/>
    <dgm:cxn modelId="{48123220-5990-4651-B8AC-96554DF995B2}" type="presParOf" srcId="{335A286A-997C-4534-8F1B-AC41B6242DFF}" destId="{2F900FF7-D919-4CE2-A9FB-7142D42B9056}" srcOrd="1" destOrd="0" presId="urn:microsoft.com/office/officeart/2005/8/layout/vList2"/>
    <dgm:cxn modelId="{A2681666-E558-40D1-A42D-2366E9CA624B}" type="presParOf" srcId="{335A286A-997C-4534-8F1B-AC41B6242DFF}" destId="{D0E774E8-8E72-4E44-848A-780EDECB0FE0}" srcOrd="2" destOrd="0" presId="urn:microsoft.com/office/officeart/2005/8/layout/vList2"/>
    <dgm:cxn modelId="{4E1CECCE-629D-42A4-A23E-4BBB18350F34}" type="presParOf" srcId="{335A286A-997C-4534-8F1B-AC41B6242DFF}" destId="{95564DAC-1150-4336-ACD2-6C5E43908E0D}" srcOrd="3" destOrd="0" presId="urn:microsoft.com/office/officeart/2005/8/layout/vList2"/>
    <dgm:cxn modelId="{19B472C2-19E6-444F-8717-CE66F45B0133}" type="presParOf" srcId="{335A286A-997C-4534-8F1B-AC41B6242DFF}" destId="{059AD43B-F56C-40D9-841C-9382A968F4E5}" srcOrd="4" destOrd="0" presId="urn:microsoft.com/office/officeart/2005/8/layout/vList2"/>
    <dgm:cxn modelId="{F1CA097F-18D6-4415-B421-C3E6048BB89A}" type="presParOf" srcId="{335A286A-997C-4534-8F1B-AC41B6242DFF}" destId="{F1385863-DE3D-4107-9050-1440710C02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BBC6E-FB29-4F33-A744-E2706785D3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93E40D-17B6-43B9-BB3A-2B7668B31433}">
      <dgm:prSet/>
      <dgm:spPr/>
      <dgm:t>
        <a:bodyPr/>
        <a:lstStyle/>
        <a:p>
          <a:pPr rtl="0"/>
          <a:r>
            <a:rPr lang="ru-RU" dirty="0" smtClean="0"/>
            <a:t>В заголовочном файле опишем функцию для функционала кнопок</a:t>
          </a:r>
          <a:endParaRPr lang="ru-RU" dirty="0"/>
        </a:p>
      </dgm:t>
    </dgm:pt>
    <dgm:pt modelId="{71D59BEA-0968-40F4-A76A-31D6AC91F033}" type="parTrans" cxnId="{06050961-ED5C-4270-8745-6B3F02FD014D}">
      <dgm:prSet/>
      <dgm:spPr/>
      <dgm:t>
        <a:bodyPr/>
        <a:lstStyle/>
        <a:p>
          <a:endParaRPr lang="ru-RU"/>
        </a:p>
      </dgm:t>
    </dgm:pt>
    <dgm:pt modelId="{8A9FEB75-CD0E-4947-B7E2-B7E7CA548441}" type="sibTrans" cxnId="{06050961-ED5C-4270-8745-6B3F02FD014D}">
      <dgm:prSet/>
      <dgm:spPr/>
      <dgm:t>
        <a:bodyPr/>
        <a:lstStyle/>
        <a:p>
          <a:endParaRPr lang="ru-RU"/>
        </a:p>
      </dgm:t>
    </dgm:pt>
    <dgm:pt modelId="{FFBFE1D4-9E80-4F9D-BAA0-879C29D9D123}">
      <dgm:prSet/>
      <dgm:spPr/>
      <dgm:t>
        <a:bodyPr/>
        <a:lstStyle/>
        <a:p>
          <a:pPr rtl="0"/>
          <a:r>
            <a:rPr lang="en-US" dirty="0" smtClean="0"/>
            <a:t>private slots:</a:t>
          </a:r>
          <a:r>
            <a:rPr lang="ru-RU" dirty="0" smtClean="0"/>
            <a:t> </a:t>
          </a:r>
          <a:endParaRPr lang="ru-RU" dirty="0"/>
        </a:p>
      </dgm:t>
    </dgm:pt>
    <dgm:pt modelId="{4A695B31-F2A0-4944-BE98-32558E2AD578}" type="sibTrans" cxnId="{63067715-4A9A-4D17-9C4E-932B552CF6FB}">
      <dgm:prSet/>
      <dgm:spPr/>
      <dgm:t>
        <a:bodyPr/>
        <a:lstStyle/>
        <a:p>
          <a:endParaRPr lang="ru-RU"/>
        </a:p>
      </dgm:t>
    </dgm:pt>
    <dgm:pt modelId="{67A66D2A-E8BE-41CD-968A-493A28D0942A}" type="parTrans" cxnId="{63067715-4A9A-4D17-9C4E-932B552CF6FB}">
      <dgm:prSet/>
      <dgm:spPr/>
      <dgm:t>
        <a:bodyPr/>
        <a:lstStyle/>
        <a:p>
          <a:endParaRPr lang="ru-RU"/>
        </a:p>
      </dgm:t>
    </dgm:pt>
    <dgm:pt modelId="{D626D259-C153-4B02-9C08-25AA272D18BE}">
      <dgm:prSet/>
      <dgm:spPr/>
      <dgm:t>
        <a:bodyPr/>
        <a:lstStyle/>
        <a:p>
          <a:pPr rtl="0"/>
          <a:r>
            <a:rPr lang="en-US" dirty="0" smtClean="0"/>
            <a:t>void </a:t>
          </a:r>
          <a:r>
            <a:rPr lang="en-US" b="1" dirty="0" smtClean="0"/>
            <a:t>operation</a:t>
          </a:r>
          <a:endParaRPr lang="ru-RU" dirty="0"/>
        </a:p>
      </dgm:t>
    </dgm:pt>
    <dgm:pt modelId="{F3E83344-4D61-48C9-89BE-15EAF7EE0284}" type="parTrans" cxnId="{2AE2AB65-49BE-4CD9-8BF9-AAC0C5DAFD14}">
      <dgm:prSet/>
      <dgm:spPr/>
      <dgm:t>
        <a:bodyPr/>
        <a:lstStyle/>
        <a:p>
          <a:endParaRPr lang="ru-RU"/>
        </a:p>
      </dgm:t>
    </dgm:pt>
    <dgm:pt modelId="{53F250DC-FB7F-4365-B144-BAC770946C13}" type="sibTrans" cxnId="{2AE2AB65-49BE-4CD9-8BF9-AAC0C5DAFD14}">
      <dgm:prSet/>
      <dgm:spPr/>
      <dgm:t>
        <a:bodyPr/>
        <a:lstStyle/>
        <a:p>
          <a:endParaRPr lang="ru-RU"/>
        </a:p>
      </dgm:t>
    </dgm:pt>
    <dgm:pt modelId="{BA4718F9-6469-44F1-830C-10F606C90F88}">
      <dgm:prSet/>
      <dgm:spPr/>
      <dgm:t>
        <a:bodyPr/>
        <a:lstStyle/>
        <a:p>
          <a:pPr rtl="0"/>
          <a:r>
            <a:rPr lang="ru-RU" dirty="0" smtClean="0"/>
            <a:t>Отслеживаем действия на кнопках</a:t>
          </a:r>
          <a:r>
            <a:rPr lang="en-US" dirty="0" smtClean="0"/>
            <a:t>:</a:t>
          </a:r>
        </a:p>
      </dgm:t>
    </dgm:pt>
    <dgm:pt modelId="{FC36C214-D934-4332-81AE-B3EFE9A30E1D}" type="parTrans" cxnId="{AE9C88BB-5790-410C-BE4D-CE52789FD16F}">
      <dgm:prSet/>
      <dgm:spPr/>
      <dgm:t>
        <a:bodyPr/>
        <a:lstStyle/>
        <a:p>
          <a:endParaRPr lang="ru-RU"/>
        </a:p>
      </dgm:t>
    </dgm:pt>
    <dgm:pt modelId="{FE41FB3C-6E39-41A1-9CCC-F8BB5B6007B0}" type="sibTrans" cxnId="{AE9C88BB-5790-410C-BE4D-CE52789FD16F}">
      <dgm:prSet/>
      <dgm:spPr/>
      <dgm:t>
        <a:bodyPr/>
        <a:lstStyle/>
        <a:p>
          <a:endParaRPr lang="ru-RU"/>
        </a:p>
      </dgm:t>
    </dgm:pt>
    <dgm:pt modelId="{ED207E44-E053-4CFC-A7EF-7A1A56E28F87}">
      <dgm:prSet/>
      <dgm:spPr/>
      <dgm:t>
        <a:bodyPr/>
        <a:lstStyle/>
        <a:p>
          <a:pPr rtl="0"/>
          <a:r>
            <a:rPr lang="en-US" dirty="0" smtClean="0"/>
            <a:t>connect(</a:t>
          </a:r>
          <a:r>
            <a:rPr lang="en-US" dirty="0" err="1" smtClean="0"/>
            <a:t>ui</a:t>
          </a:r>
          <a:r>
            <a:rPr lang="en-US" dirty="0" smtClean="0"/>
            <a:t>-&gt;</a:t>
          </a:r>
          <a:r>
            <a:rPr lang="en-US" dirty="0" err="1" smtClean="0"/>
            <a:t>pushButton_AC,SIGNAL</a:t>
          </a:r>
          <a:r>
            <a:rPr lang="en-US" dirty="0" smtClean="0"/>
            <a:t>(clicked()),</a:t>
          </a:r>
          <a:r>
            <a:rPr lang="en-US" dirty="0" err="1" smtClean="0"/>
            <a:t>this,SLOT</a:t>
          </a:r>
          <a:r>
            <a:rPr lang="en-US" dirty="0" smtClean="0"/>
            <a:t>(operation()));</a:t>
          </a:r>
        </a:p>
      </dgm:t>
    </dgm:pt>
    <dgm:pt modelId="{8B072C97-7DD1-440F-A18E-D143FF2E6758}" type="parTrans" cxnId="{8EAF6CC0-A28C-429E-9FBC-9DB2340B9759}">
      <dgm:prSet/>
      <dgm:spPr/>
      <dgm:t>
        <a:bodyPr/>
        <a:lstStyle/>
        <a:p>
          <a:endParaRPr lang="ru-RU"/>
        </a:p>
      </dgm:t>
    </dgm:pt>
    <dgm:pt modelId="{FF1B81EF-AF77-44D0-B9CB-DDB9977B2F43}" type="sibTrans" cxnId="{8EAF6CC0-A28C-429E-9FBC-9DB2340B9759}">
      <dgm:prSet/>
      <dgm:spPr/>
      <dgm:t>
        <a:bodyPr/>
        <a:lstStyle/>
        <a:p>
          <a:endParaRPr lang="ru-RU"/>
        </a:p>
      </dgm:t>
    </dgm:pt>
    <dgm:pt modelId="{EA6CB2E7-5A0D-45D9-83CE-ED361879EF69}">
      <dgm:prSet/>
      <dgm:spPr/>
      <dgm:t>
        <a:bodyPr/>
        <a:lstStyle/>
        <a:p>
          <a:pPr rtl="0"/>
          <a:r>
            <a:rPr lang="ru-RU" dirty="0" smtClean="0"/>
            <a:t>Сама функция</a:t>
          </a:r>
          <a:endParaRPr lang="en-US" dirty="0" smtClean="0"/>
        </a:p>
      </dgm:t>
    </dgm:pt>
    <dgm:pt modelId="{0BD1E89E-8D59-43B4-BD32-E33FBEB60B25}" type="parTrans" cxnId="{560B8BD1-B9A5-46C4-B6DC-FE29D72870F4}">
      <dgm:prSet/>
      <dgm:spPr/>
      <dgm:t>
        <a:bodyPr/>
        <a:lstStyle/>
        <a:p>
          <a:endParaRPr lang="ru-RU"/>
        </a:p>
      </dgm:t>
    </dgm:pt>
    <dgm:pt modelId="{840C4365-4254-4C1C-BE2B-BD195F23AE0C}" type="sibTrans" cxnId="{560B8BD1-B9A5-46C4-B6DC-FE29D72870F4}">
      <dgm:prSet/>
      <dgm:spPr/>
      <dgm:t>
        <a:bodyPr/>
        <a:lstStyle/>
        <a:p>
          <a:endParaRPr lang="ru-RU"/>
        </a:p>
      </dgm:t>
    </dgm:pt>
    <dgm:pt modelId="{6908CCC9-C495-4609-9AA0-F3BD3FA63338}">
      <dgm:prSet/>
      <dgm:spPr/>
      <dgm:t>
        <a:bodyPr/>
        <a:lstStyle/>
        <a:p>
          <a:r>
            <a:rPr lang="en-US" dirty="0" smtClean="0"/>
            <a:t>void </a:t>
          </a:r>
          <a:r>
            <a:rPr lang="en-US" dirty="0" err="1" smtClean="0"/>
            <a:t>MainWindow</a:t>
          </a:r>
          <a:r>
            <a:rPr lang="en-US" dirty="0" smtClean="0"/>
            <a:t>::operation(){</a:t>
          </a:r>
          <a:endParaRPr lang="ru-RU" dirty="0" smtClean="0"/>
        </a:p>
      </dgm:t>
    </dgm:pt>
    <dgm:pt modelId="{02FEDC46-15AB-481A-8923-B0D13E31C04A}" type="parTrans" cxnId="{405A8DCB-B3B6-4FD6-88DD-87621D2D0354}">
      <dgm:prSet/>
      <dgm:spPr/>
      <dgm:t>
        <a:bodyPr/>
        <a:lstStyle/>
        <a:p>
          <a:endParaRPr lang="ru-RU"/>
        </a:p>
      </dgm:t>
    </dgm:pt>
    <dgm:pt modelId="{403E250C-E891-4C36-A59A-60FA57B5D86D}" type="sibTrans" cxnId="{405A8DCB-B3B6-4FD6-88DD-87621D2D0354}">
      <dgm:prSet/>
      <dgm:spPr/>
      <dgm:t>
        <a:bodyPr/>
        <a:lstStyle/>
        <a:p>
          <a:endParaRPr lang="ru-RU"/>
        </a:p>
      </dgm:t>
    </dgm:pt>
    <dgm:pt modelId="{100F2D29-5CD4-46BA-AA5A-12103B93BF28}">
      <dgm:prSet/>
      <dgm:spPr/>
      <dgm:t>
        <a:bodyPr/>
        <a:lstStyle/>
        <a:p>
          <a:r>
            <a:rPr lang="en-US" dirty="0" smtClean="0"/>
            <a:t>    QPushButton *button = static_cast&lt;QPushButton*&gt;(sender());</a:t>
          </a:r>
          <a:endParaRPr lang="ru-RU" dirty="0" smtClean="0"/>
        </a:p>
      </dgm:t>
    </dgm:pt>
    <dgm:pt modelId="{F1540CB7-3C7A-4B64-ABED-05EB9A483B43}" type="parTrans" cxnId="{B5445B17-2200-4439-9751-2468D54CD549}">
      <dgm:prSet/>
      <dgm:spPr/>
      <dgm:t>
        <a:bodyPr/>
        <a:lstStyle/>
        <a:p>
          <a:endParaRPr lang="ru-RU"/>
        </a:p>
      </dgm:t>
    </dgm:pt>
    <dgm:pt modelId="{2BBBC6BD-7174-462F-AAAB-31532E1821DE}" type="sibTrans" cxnId="{B5445B17-2200-4439-9751-2468D54CD549}">
      <dgm:prSet/>
      <dgm:spPr/>
      <dgm:t>
        <a:bodyPr/>
        <a:lstStyle/>
        <a:p>
          <a:endParaRPr lang="ru-RU"/>
        </a:p>
      </dgm:t>
    </dgm:pt>
    <dgm:pt modelId="{21B1B9C6-C88E-4381-B45A-B0143C5D3FB3}">
      <dgm:prSet/>
      <dgm:spPr/>
      <dgm:t>
        <a:bodyPr/>
        <a:lstStyle/>
        <a:p>
          <a:r>
            <a:rPr lang="en-US" dirty="0" smtClean="0"/>
            <a:t>      ui-&gt;status-&gt;setText(QString::number(0));</a:t>
          </a:r>
          <a:endParaRPr lang="ru-RU" dirty="0" smtClean="0"/>
        </a:p>
      </dgm:t>
    </dgm:pt>
    <dgm:pt modelId="{2C5B0E07-F1C7-4744-A77C-6D9E4F91AB6A}" type="parTrans" cxnId="{AE222C0E-685B-4936-8C03-560B8316DB1B}">
      <dgm:prSet/>
      <dgm:spPr/>
      <dgm:t>
        <a:bodyPr/>
        <a:lstStyle/>
        <a:p>
          <a:endParaRPr lang="ru-RU"/>
        </a:p>
      </dgm:t>
    </dgm:pt>
    <dgm:pt modelId="{512DB594-24AF-49CD-8246-BB3DBEB5F996}" type="sibTrans" cxnId="{AE222C0E-685B-4936-8C03-560B8316DB1B}">
      <dgm:prSet/>
      <dgm:spPr/>
      <dgm:t>
        <a:bodyPr/>
        <a:lstStyle/>
        <a:p>
          <a:endParaRPr lang="ru-RU"/>
        </a:p>
      </dgm:t>
    </dgm:pt>
    <dgm:pt modelId="{9EFF6051-CE88-4F72-ADBA-7B8282D56FE9}">
      <dgm:prSet/>
      <dgm:spPr/>
      <dgm:t>
        <a:bodyPr/>
        <a:lstStyle/>
        <a:p>
          <a:r>
            <a:rPr lang="en-US" dirty="0" smtClean="0"/>
            <a:t>      eq01=0;</a:t>
          </a:r>
          <a:endParaRPr lang="ru-RU" dirty="0" smtClean="0"/>
        </a:p>
      </dgm:t>
    </dgm:pt>
    <dgm:pt modelId="{B8452FDA-2A7E-4DE2-A962-85334FBA9C5C}" type="parTrans" cxnId="{BE2C583B-77E7-43F3-8A49-DC7DD7DE270E}">
      <dgm:prSet/>
      <dgm:spPr/>
      <dgm:t>
        <a:bodyPr/>
        <a:lstStyle/>
        <a:p>
          <a:endParaRPr lang="ru-RU"/>
        </a:p>
      </dgm:t>
    </dgm:pt>
    <dgm:pt modelId="{E5AE4FD2-DAC3-4BD9-AEB2-48C291240128}" type="sibTrans" cxnId="{BE2C583B-77E7-43F3-8A49-DC7DD7DE270E}">
      <dgm:prSet/>
      <dgm:spPr/>
      <dgm:t>
        <a:bodyPr/>
        <a:lstStyle/>
        <a:p>
          <a:endParaRPr lang="ru-RU"/>
        </a:p>
      </dgm:t>
    </dgm:pt>
    <dgm:pt modelId="{147C6F6A-F73D-44A4-BF0B-0A4286C0AE8E}">
      <dgm:prSet/>
      <dgm:spPr/>
      <dgm:t>
        <a:bodyPr/>
        <a:lstStyle/>
        <a:p>
          <a:r>
            <a:rPr lang="en-US" dirty="0" smtClean="0"/>
            <a:t>    }else if(button-&gt;text() == "-/+"){</a:t>
          </a:r>
          <a:endParaRPr lang="ru-RU" dirty="0" smtClean="0"/>
        </a:p>
      </dgm:t>
    </dgm:pt>
    <dgm:pt modelId="{E5935667-236E-42DD-94D1-C6DE38182C22}" type="parTrans" cxnId="{9A3A7CBC-C358-4F4B-9895-CA6BAE9752F8}">
      <dgm:prSet/>
      <dgm:spPr/>
      <dgm:t>
        <a:bodyPr/>
        <a:lstStyle/>
        <a:p>
          <a:endParaRPr lang="ru-RU"/>
        </a:p>
      </dgm:t>
    </dgm:pt>
    <dgm:pt modelId="{28443CE0-164F-4E5C-946E-A2720E57C6EA}" type="sibTrans" cxnId="{9A3A7CBC-C358-4F4B-9895-CA6BAE9752F8}">
      <dgm:prSet/>
      <dgm:spPr/>
      <dgm:t>
        <a:bodyPr/>
        <a:lstStyle/>
        <a:p>
          <a:endParaRPr lang="ru-RU"/>
        </a:p>
      </dgm:t>
    </dgm:pt>
    <dgm:pt modelId="{92EC9511-F170-4542-B409-DB3C93BBBE3B}">
      <dgm:prSet/>
      <dgm:spPr/>
      <dgm:t>
        <a:bodyPr/>
        <a:lstStyle/>
        <a:p>
          <a:r>
            <a:rPr lang="en-US" dirty="0" smtClean="0"/>
            <a:t>    ui-&gt;status-&gt;setText(QString::number(-1*(ui-&gt;status-&gt;text()).toDouble(),'g',10));</a:t>
          </a:r>
          <a:endParaRPr lang="ru-RU" dirty="0" smtClean="0"/>
        </a:p>
      </dgm:t>
    </dgm:pt>
    <dgm:pt modelId="{A25CDAD9-5700-4075-8B1C-854BF5F6F44D}" type="parTrans" cxnId="{CEAA0769-CA3A-495C-8A9D-12D0B509D0EE}">
      <dgm:prSet/>
      <dgm:spPr/>
      <dgm:t>
        <a:bodyPr/>
        <a:lstStyle/>
        <a:p>
          <a:endParaRPr lang="ru-RU"/>
        </a:p>
      </dgm:t>
    </dgm:pt>
    <dgm:pt modelId="{8E6FCF0B-B5E6-449B-BA14-1A0DEBFDBC89}" type="sibTrans" cxnId="{CEAA0769-CA3A-495C-8A9D-12D0B509D0EE}">
      <dgm:prSet/>
      <dgm:spPr/>
      <dgm:t>
        <a:bodyPr/>
        <a:lstStyle/>
        <a:p>
          <a:endParaRPr lang="ru-RU"/>
        </a:p>
      </dgm:t>
    </dgm:pt>
    <dgm:pt modelId="{085483EE-C623-4F1C-A8AB-1A8F5DCEABE9}">
      <dgm:prSet/>
      <dgm:spPr/>
      <dgm:t>
        <a:bodyPr/>
        <a:lstStyle/>
        <a:p>
          <a:r>
            <a:rPr lang="ru-RU" dirty="0" smtClean="0"/>
            <a:t>    }</a:t>
          </a:r>
        </a:p>
      </dgm:t>
    </dgm:pt>
    <dgm:pt modelId="{E3A05CDA-C5BB-40CE-9C84-1C2E1D39671A}" type="parTrans" cxnId="{145B945F-E774-4932-A0E7-E6A63F8DA18E}">
      <dgm:prSet/>
      <dgm:spPr/>
      <dgm:t>
        <a:bodyPr/>
        <a:lstStyle/>
        <a:p>
          <a:endParaRPr lang="ru-RU"/>
        </a:p>
      </dgm:t>
    </dgm:pt>
    <dgm:pt modelId="{14C505E5-D207-43AD-8FDF-D51661BEEA06}" type="sibTrans" cxnId="{145B945F-E774-4932-A0E7-E6A63F8DA18E}">
      <dgm:prSet/>
      <dgm:spPr/>
      <dgm:t>
        <a:bodyPr/>
        <a:lstStyle/>
        <a:p>
          <a:endParaRPr lang="ru-RU"/>
        </a:p>
      </dgm:t>
    </dgm:pt>
    <dgm:pt modelId="{34765D16-4DFA-41DD-9473-C1801D878DA9}">
      <dgm:prSet/>
      <dgm:spPr/>
      <dgm:t>
        <a:bodyPr/>
        <a:lstStyle/>
        <a:p>
          <a:r>
            <a:rPr lang="en-US" dirty="0" smtClean="0"/>
            <a:t>    else if(button-&gt;text() == "sin"){</a:t>
          </a:r>
          <a:endParaRPr lang="ru-RU" dirty="0" smtClean="0"/>
        </a:p>
      </dgm:t>
    </dgm:pt>
    <dgm:pt modelId="{C9CFE048-0497-4F36-B170-8F7E465C7560}" type="parTrans" cxnId="{EA97B705-6CD0-4D26-AABC-8806D6169A14}">
      <dgm:prSet/>
      <dgm:spPr/>
      <dgm:t>
        <a:bodyPr/>
        <a:lstStyle/>
        <a:p>
          <a:endParaRPr lang="ru-RU"/>
        </a:p>
      </dgm:t>
    </dgm:pt>
    <dgm:pt modelId="{335B5A6A-974F-4172-8E97-2C2C5CC26E1B}" type="sibTrans" cxnId="{EA97B705-6CD0-4D26-AABC-8806D6169A14}">
      <dgm:prSet/>
      <dgm:spPr/>
      <dgm:t>
        <a:bodyPr/>
        <a:lstStyle/>
        <a:p>
          <a:endParaRPr lang="ru-RU"/>
        </a:p>
      </dgm:t>
    </dgm:pt>
    <dgm:pt modelId="{38FB3A6D-95D0-4BA1-9778-95E4B61D9AE5}">
      <dgm:prSet/>
      <dgm:spPr/>
      <dgm:t>
        <a:bodyPr/>
        <a:lstStyle/>
        <a:p>
          <a:r>
            <a:rPr lang="en-US" dirty="0" smtClean="0"/>
            <a:t>        ui-&gt;status-&gt;setText(QString::number(sin((ui-&gt;status-&gt;text()).toDouble()),'g',10));</a:t>
          </a:r>
          <a:endParaRPr lang="ru-RU" dirty="0" smtClean="0"/>
        </a:p>
      </dgm:t>
    </dgm:pt>
    <dgm:pt modelId="{784FAC4E-703D-49C1-914A-87D0E6B2CAED}" type="parTrans" cxnId="{1338B6BD-1049-432C-9BB4-BA14019726FE}">
      <dgm:prSet/>
      <dgm:spPr/>
      <dgm:t>
        <a:bodyPr/>
        <a:lstStyle/>
        <a:p>
          <a:endParaRPr lang="ru-RU"/>
        </a:p>
      </dgm:t>
    </dgm:pt>
    <dgm:pt modelId="{8DA4FDC5-2C54-4377-BE0C-DB88D208ECE8}" type="sibTrans" cxnId="{1338B6BD-1049-432C-9BB4-BA14019726FE}">
      <dgm:prSet/>
      <dgm:spPr/>
      <dgm:t>
        <a:bodyPr/>
        <a:lstStyle/>
        <a:p>
          <a:endParaRPr lang="ru-RU"/>
        </a:p>
      </dgm:t>
    </dgm:pt>
    <dgm:pt modelId="{337DB219-7299-440B-B120-D95EA5A446B9}">
      <dgm:prSet/>
      <dgm:spPr/>
      <dgm:t>
        <a:bodyPr/>
        <a:lstStyle/>
        <a:p>
          <a:r>
            <a:rPr lang="en-US" dirty="0" smtClean="0"/>
            <a:t>        }else if(button-&gt;text() == "cos"){</a:t>
          </a:r>
          <a:endParaRPr lang="ru-RU" dirty="0" smtClean="0"/>
        </a:p>
      </dgm:t>
    </dgm:pt>
    <dgm:pt modelId="{EA1AA8F5-E365-4EE7-B9AB-F12037B9A17C}" type="parTrans" cxnId="{D8D96102-1F31-4543-9FBF-489D6BE88B1D}">
      <dgm:prSet/>
      <dgm:spPr/>
      <dgm:t>
        <a:bodyPr/>
        <a:lstStyle/>
        <a:p>
          <a:endParaRPr lang="ru-RU"/>
        </a:p>
      </dgm:t>
    </dgm:pt>
    <dgm:pt modelId="{68185EE8-0C5B-4038-849B-7049B024C59E}" type="sibTrans" cxnId="{D8D96102-1F31-4543-9FBF-489D6BE88B1D}">
      <dgm:prSet/>
      <dgm:spPr/>
      <dgm:t>
        <a:bodyPr/>
        <a:lstStyle/>
        <a:p>
          <a:endParaRPr lang="ru-RU"/>
        </a:p>
      </dgm:t>
    </dgm:pt>
    <dgm:pt modelId="{FA3F7FF6-BBAC-4D2D-ACB9-AB4198EF15B8}">
      <dgm:prSet/>
      <dgm:spPr/>
      <dgm:t>
        <a:bodyPr/>
        <a:lstStyle/>
        <a:p>
          <a:r>
            <a:rPr lang="en-US" dirty="0" smtClean="0"/>
            <a:t>        ui-&gt;status-&gt;setText(QString::number(cos((ui-&gt;status-&gt;text()).toDouble()),'g',10));</a:t>
          </a:r>
          <a:endParaRPr lang="ru-RU" dirty="0" smtClean="0"/>
        </a:p>
      </dgm:t>
    </dgm:pt>
    <dgm:pt modelId="{1858D0F8-D27B-4748-B46B-05EC63177527}" type="parTrans" cxnId="{DA9696B0-79F4-4F08-B60C-21A691FDE338}">
      <dgm:prSet/>
      <dgm:spPr/>
      <dgm:t>
        <a:bodyPr/>
        <a:lstStyle/>
        <a:p>
          <a:endParaRPr lang="ru-RU"/>
        </a:p>
      </dgm:t>
    </dgm:pt>
    <dgm:pt modelId="{628D1AC6-565C-42C6-A6BC-1D13088C6B00}" type="sibTrans" cxnId="{DA9696B0-79F4-4F08-B60C-21A691FDE338}">
      <dgm:prSet/>
      <dgm:spPr/>
      <dgm:t>
        <a:bodyPr/>
        <a:lstStyle/>
        <a:p>
          <a:endParaRPr lang="ru-RU"/>
        </a:p>
      </dgm:t>
    </dgm:pt>
    <dgm:pt modelId="{F3F32441-49D9-49B3-B47C-1753EF9C7CE3}">
      <dgm:prSet/>
      <dgm:spPr/>
      <dgm:t>
        <a:bodyPr/>
        <a:lstStyle/>
        <a:p>
          <a:r>
            <a:rPr lang="ru-RU" dirty="0" smtClean="0"/>
            <a:t>        }</a:t>
          </a:r>
        </a:p>
      </dgm:t>
    </dgm:pt>
    <dgm:pt modelId="{AF2CD342-A595-482D-8B43-1CD3198941C7}" type="parTrans" cxnId="{D459A6B6-1035-4D10-B98D-75884A2D835E}">
      <dgm:prSet/>
      <dgm:spPr/>
      <dgm:t>
        <a:bodyPr/>
        <a:lstStyle/>
        <a:p>
          <a:endParaRPr lang="ru-RU"/>
        </a:p>
      </dgm:t>
    </dgm:pt>
    <dgm:pt modelId="{5A0A373F-1C5D-4602-ACCE-93F62A9BD3BA}" type="sibTrans" cxnId="{D459A6B6-1035-4D10-B98D-75884A2D835E}">
      <dgm:prSet/>
      <dgm:spPr/>
      <dgm:t>
        <a:bodyPr/>
        <a:lstStyle/>
        <a:p>
          <a:endParaRPr lang="ru-RU"/>
        </a:p>
      </dgm:t>
    </dgm:pt>
    <dgm:pt modelId="{4EBA5658-4115-49A2-860E-8926AC9537F0}">
      <dgm:prSet/>
      <dgm:spPr/>
      <dgm:t>
        <a:bodyPr/>
        <a:lstStyle/>
        <a:p>
          <a:r>
            <a:rPr lang="ru-RU" dirty="0" smtClean="0"/>
            <a:t>}</a:t>
          </a:r>
        </a:p>
      </dgm:t>
    </dgm:pt>
    <dgm:pt modelId="{91ADED3A-E19B-4EC3-8AF3-BB452CA46EDA}" type="parTrans" cxnId="{46668AF2-4AB1-4462-968F-70664777BFF4}">
      <dgm:prSet/>
      <dgm:spPr/>
      <dgm:t>
        <a:bodyPr/>
        <a:lstStyle/>
        <a:p>
          <a:endParaRPr lang="ru-RU"/>
        </a:p>
      </dgm:t>
    </dgm:pt>
    <dgm:pt modelId="{F3E53C5E-4405-45EF-9890-F605D1C4BC7A}" type="sibTrans" cxnId="{46668AF2-4AB1-4462-968F-70664777BFF4}">
      <dgm:prSet/>
      <dgm:spPr/>
      <dgm:t>
        <a:bodyPr/>
        <a:lstStyle/>
        <a:p>
          <a:endParaRPr lang="ru-RU"/>
        </a:p>
      </dgm:t>
    </dgm:pt>
    <dgm:pt modelId="{AD146808-3E21-46E5-83F6-F84ADEFB8207}">
      <dgm:prSet/>
      <dgm:spPr/>
      <dgm:t>
        <a:bodyPr/>
        <a:lstStyle/>
        <a:p>
          <a:r>
            <a:rPr lang="en-US" dirty="0" smtClean="0"/>
            <a:t>    if(button-&gt;text() == "AC"){</a:t>
          </a:r>
          <a:endParaRPr lang="ru-RU" dirty="0" smtClean="0"/>
        </a:p>
      </dgm:t>
    </dgm:pt>
    <dgm:pt modelId="{003ED9F6-F9F2-4E38-82D2-1DDC350A276D}" type="parTrans" cxnId="{0C0B5079-0D1D-4F85-9FE9-1F114156955B}">
      <dgm:prSet/>
      <dgm:spPr/>
      <dgm:t>
        <a:bodyPr/>
        <a:lstStyle/>
        <a:p>
          <a:endParaRPr lang="ru-RU"/>
        </a:p>
      </dgm:t>
    </dgm:pt>
    <dgm:pt modelId="{3273BB65-DC95-4557-BFE8-F8AD507C9414}" type="sibTrans" cxnId="{0C0B5079-0D1D-4F85-9FE9-1F114156955B}">
      <dgm:prSet/>
      <dgm:spPr/>
      <dgm:t>
        <a:bodyPr/>
        <a:lstStyle/>
        <a:p>
          <a:endParaRPr lang="ru-RU"/>
        </a:p>
      </dgm:t>
    </dgm:pt>
    <dgm:pt modelId="{335A286A-997C-4534-8F1B-AC41B6242DFF}" type="pres">
      <dgm:prSet presAssocID="{6ABBBC6E-FB29-4F33-A744-E2706785D3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AFF233-8D2F-47CE-9CE7-6E3FABCB624E}" type="pres">
      <dgm:prSet presAssocID="{9693E40D-17B6-43B9-BB3A-2B7668B31433}" presName="parentText" presStyleLbl="node1" presStyleIdx="0" presStyleCnt="3" custScaleY="74669" custLinFactY="-8837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900FF7-D919-4CE2-A9FB-7142D42B9056}" type="pres">
      <dgm:prSet presAssocID="{9693E40D-17B6-43B9-BB3A-2B7668B31433}" presName="childText" presStyleLbl="revTx" presStyleIdx="0" presStyleCnt="3" custScaleY="119819" custLinFactNeighborY="-65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E774E8-8E72-4E44-848A-780EDECB0FE0}" type="pres">
      <dgm:prSet presAssocID="{BA4718F9-6469-44F1-830C-10F606C90F88}" presName="parentText" presStyleLbl="node1" presStyleIdx="1" presStyleCnt="3" custScaleY="44185" custLinFactNeighborY="-9485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564DAC-1150-4336-ACD2-6C5E43908E0D}" type="pres">
      <dgm:prSet presAssocID="{BA4718F9-6469-44F1-830C-10F606C90F88}" presName="childText" presStyleLbl="revTx" presStyleIdx="1" presStyleCnt="3" custScaleY="126744" custLinFactNeighborY="-321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AD43B-F56C-40D9-841C-9382A968F4E5}" type="pres">
      <dgm:prSet presAssocID="{EA6CB2E7-5A0D-45D9-83CE-ED361879EF69}" presName="parentText" presStyleLbl="node1" presStyleIdx="2" presStyleCnt="3" custScaleY="64200" custLinFactNeighborX="-1000" custLinFactNeighborY="-912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385863-DE3D-4107-9050-1440710C0252}" type="pres">
      <dgm:prSet presAssocID="{EA6CB2E7-5A0D-45D9-83CE-ED361879EF69}" presName="childText" presStyleLbl="revTx" presStyleIdx="2" presStyleCnt="3" custScaleY="64572" custLinFactNeighborX="-1905" custLinFactNeighborY="-548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3A7CBC-C358-4F4B-9895-CA6BAE9752F8}" srcId="{EA6CB2E7-5A0D-45D9-83CE-ED361879EF69}" destId="{147C6F6A-F73D-44A4-BF0B-0A4286C0AE8E}" srcOrd="5" destOrd="0" parTransId="{E5935667-236E-42DD-94D1-C6DE38182C22}" sibTransId="{28443CE0-164F-4E5C-946E-A2720E57C6EA}"/>
    <dgm:cxn modelId="{D459A6B6-1035-4D10-B98D-75884A2D835E}" srcId="{EA6CB2E7-5A0D-45D9-83CE-ED361879EF69}" destId="{F3F32441-49D9-49B3-B47C-1753EF9C7CE3}" srcOrd="12" destOrd="0" parTransId="{AF2CD342-A595-482D-8B43-1CD3198941C7}" sibTransId="{5A0A373F-1C5D-4602-ACCE-93F62A9BD3BA}"/>
    <dgm:cxn modelId="{E038694F-FC8B-4150-87FC-6A124EB3F5C6}" type="presOf" srcId="{34765D16-4DFA-41DD-9473-C1801D878DA9}" destId="{F1385863-DE3D-4107-9050-1440710C0252}" srcOrd="0" destOrd="8" presId="urn:microsoft.com/office/officeart/2005/8/layout/vList2"/>
    <dgm:cxn modelId="{68565663-2C59-4725-A31D-25FEC500C8B3}" type="presOf" srcId="{9693E40D-17B6-43B9-BB3A-2B7668B31433}" destId="{21AFF233-8D2F-47CE-9CE7-6E3FABCB624E}" srcOrd="0" destOrd="0" presId="urn:microsoft.com/office/officeart/2005/8/layout/vList2"/>
    <dgm:cxn modelId="{A9B5C242-B022-4D95-A87F-BFC1E1F63851}" type="presOf" srcId="{AD146808-3E21-46E5-83F6-F84ADEFB8207}" destId="{F1385863-DE3D-4107-9050-1440710C0252}" srcOrd="0" destOrd="2" presId="urn:microsoft.com/office/officeart/2005/8/layout/vList2"/>
    <dgm:cxn modelId="{145B945F-E774-4932-A0E7-E6A63F8DA18E}" srcId="{EA6CB2E7-5A0D-45D9-83CE-ED361879EF69}" destId="{085483EE-C623-4F1C-A8AB-1A8F5DCEABE9}" srcOrd="7" destOrd="0" parTransId="{E3A05CDA-C5BB-40CE-9C84-1C2E1D39671A}" sibTransId="{14C505E5-D207-43AD-8FDF-D51661BEEA06}"/>
    <dgm:cxn modelId="{B5445B17-2200-4439-9751-2468D54CD549}" srcId="{EA6CB2E7-5A0D-45D9-83CE-ED361879EF69}" destId="{100F2D29-5CD4-46BA-AA5A-12103B93BF28}" srcOrd="1" destOrd="0" parTransId="{F1540CB7-3C7A-4B64-ABED-05EB9A483B43}" sibTransId="{2BBBC6BD-7174-462F-AAAB-31532E1821DE}"/>
    <dgm:cxn modelId="{120799F9-09EE-4CDE-842E-4F983B206D3A}" type="presOf" srcId="{FFBFE1D4-9E80-4F9D-BAA0-879C29D9D123}" destId="{2F900FF7-D919-4CE2-A9FB-7142D42B9056}" srcOrd="0" destOrd="0" presId="urn:microsoft.com/office/officeart/2005/8/layout/vList2"/>
    <dgm:cxn modelId="{CEAA0769-CA3A-495C-8A9D-12D0B509D0EE}" srcId="{EA6CB2E7-5A0D-45D9-83CE-ED361879EF69}" destId="{92EC9511-F170-4542-B409-DB3C93BBBE3B}" srcOrd="6" destOrd="0" parTransId="{A25CDAD9-5700-4075-8B1C-854BF5F6F44D}" sibTransId="{8E6FCF0B-B5E6-449B-BA14-1A0DEBFDBC89}"/>
    <dgm:cxn modelId="{4C4ADD97-E055-4D04-B8E6-A8072AAF3575}" type="presOf" srcId="{ED207E44-E053-4CFC-A7EF-7A1A56E28F87}" destId="{95564DAC-1150-4336-ACD2-6C5E43908E0D}" srcOrd="0" destOrd="0" presId="urn:microsoft.com/office/officeart/2005/8/layout/vList2"/>
    <dgm:cxn modelId="{BE2C583B-77E7-43F3-8A49-DC7DD7DE270E}" srcId="{EA6CB2E7-5A0D-45D9-83CE-ED361879EF69}" destId="{9EFF6051-CE88-4F72-ADBA-7B8282D56FE9}" srcOrd="4" destOrd="0" parTransId="{B8452FDA-2A7E-4DE2-A962-85334FBA9C5C}" sibTransId="{E5AE4FD2-DAC3-4BD9-AEB2-48C291240128}"/>
    <dgm:cxn modelId="{EF3B7A30-A266-462C-BDD8-CDC25385ACF5}" type="presOf" srcId="{D626D259-C153-4B02-9C08-25AA272D18BE}" destId="{2F900FF7-D919-4CE2-A9FB-7142D42B9056}" srcOrd="0" destOrd="1" presId="urn:microsoft.com/office/officeart/2005/8/layout/vList2"/>
    <dgm:cxn modelId="{C8955319-23BD-465C-A462-5FEBE1069AB8}" type="presOf" srcId="{BA4718F9-6469-44F1-830C-10F606C90F88}" destId="{D0E774E8-8E72-4E44-848A-780EDECB0FE0}" srcOrd="0" destOrd="0" presId="urn:microsoft.com/office/officeart/2005/8/layout/vList2"/>
    <dgm:cxn modelId="{37EEB722-8C6A-4D65-9DDD-1E818855333C}" type="presOf" srcId="{9EFF6051-CE88-4F72-ADBA-7B8282D56FE9}" destId="{F1385863-DE3D-4107-9050-1440710C0252}" srcOrd="0" destOrd="4" presId="urn:microsoft.com/office/officeart/2005/8/layout/vList2"/>
    <dgm:cxn modelId="{1671F97D-E883-43A6-95C3-98254F973C3B}" type="presOf" srcId="{FA3F7FF6-BBAC-4D2D-ACB9-AB4198EF15B8}" destId="{F1385863-DE3D-4107-9050-1440710C0252}" srcOrd="0" destOrd="11" presId="urn:microsoft.com/office/officeart/2005/8/layout/vList2"/>
    <dgm:cxn modelId="{405A8DCB-B3B6-4FD6-88DD-87621D2D0354}" srcId="{EA6CB2E7-5A0D-45D9-83CE-ED361879EF69}" destId="{6908CCC9-C495-4609-9AA0-F3BD3FA63338}" srcOrd="0" destOrd="0" parTransId="{02FEDC46-15AB-481A-8923-B0D13E31C04A}" sibTransId="{403E250C-E891-4C36-A59A-60FA57B5D86D}"/>
    <dgm:cxn modelId="{52E9BE68-8CEA-4442-9AAB-B543CFE59D6D}" type="presOf" srcId="{92EC9511-F170-4542-B409-DB3C93BBBE3B}" destId="{F1385863-DE3D-4107-9050-1440710C0252}" srcOrd="0" destOrd="6" presId="urn:microsoft.com/office/officeart/2005/8/layout/vList2"/>
    <dgm:cxn modelId="{D8D96102-1F31-4543-9FBF-489D6BE88B1D}" srcId="{EA6CB2E7-5A0D-45D9-83CE-ED361879EF69}" destId="{337DB219-7299-440B-B120-D95EA5A446B9}" srcOrd="10" destOrd="0" parTransId="{EA1AA8F5-E365-4EE7-B9AB-F12037B9A17C}" sibTransId="{68185EE8-0C5B-4038-849B-7049B024C59E}"/>
    <dgm:cxn modelId="{AE222C0E-685B-4936-8C03-560B8316DB1B}" srcId="{EA6CB2E7-5A0D-45D9-83CE-ED361879EF69}" destId="{21B1B9C6-C88E-4381-B45A-B0143C5D3FB3}" srcOrd="3" destOrd="0" parTransId="{2C5B0E07-F1C7-4744-A77C-6D9E4F91AB6A}" sibTransId="{512DB594-24AF-49CD-8246-BB3DBEB5F996}"/>
    <dgm:cxn modelId="{0C0B5079-0D1D-4F85-9FE9-1F114156955B}" srcId="{EA6CB2E7-5A0D-45D9-83CE-ED361879EF69}" destId="{AD146808-3E21-46E5-83F6-F84ADEFB8207}" srcOrd="2" destOrd="0" parTransId="{003ED9F6-F9F2-4E38-82D2-1DDC350A276D}" sibTransId="{3273BB65-DC95-4557-BFE8-F8AD507C9414}"/>
    <dgm:cxn modelId="{25F1D855-8E26-4824-951F-C4B371900413}" type="presOf" srcId="{337DB219-7299-440B-B120-D95EA5A446B9}" destId="{F1385863-DE3D-4107-9050-1440710C0252}" srcOrd="0" destOrd="10" presId="urn:microsoft.com/office/officeart/2005/8/layout/vList2"/>
    <dgm:cxn modelId="{EA97B705-6CD0-4D26-AABC-8806D6169A14}" srcId="{EA6CB2E7-5A0D-45D9-83CE-ED361879EF69}" destId="{34765D16-4DFA-41DD-9473-C1801D878DA9}" srcOrd="8" destOrd="0" parTransId="{C9CFE048-0497-4F36-B170-8F7E465C7560}" sibTransId="{335B5A6A-974F-4172-8E97-2C2C5CC26E1B}"/>
    <dgm:cxn modelId="{E6D29375-D32E-4132-B288-5F88B9CB4B56}" type="presOf" srcId="{EA6CB2E7-5A0D-45D9-83CE-ED361879EF69}" destId="{059AD43B-F56C-40D9-841C-9382A968F4E5}" srcOrd="0" destOrd="0" presId="urn:microsoft.com/office/officeart/2005/8/layout/vList2"/>
    <dgm:cxn modelId="{E6E7A585-4AB4-44C3-A363-42198175CF21}" type="presOf" srcId="{085483EE-C623-4F1C-A8AB-1A8F5DCEABE9}" destId="{F1385863-DE3D-4107-9050-1440710C0252}" srcOrd="0" destOrd="7" presId="urn:microsoft.com/office/officeart/2005/8/layout/vList2"/>
    <dgm:cxn modelId="{85526363-80C8-4C50-8B1D-6A5FB94837C1}" type="presOf" srcId="{4EBA5658-4115-49A2-860E-8926AC9537F0}" destId="{F1385863-DE3D-4107-9050-1440710C0252}" srcOrd="0" destOrd="13" presId="urn:microsoft.com/office/officeart/2005/8/layout/vList2"/>
    <dgm:cxn modelId="{46668AF2-4AB1-4462-968F-70664777BFF4}" srcId="{EA6CB2E7-5A0D-45D9-83CE-ED361879EF69}" destId="{4EBA5658-4115-49A2-860E-8926AC9537F0}" srcOrd="13" destOrd="0" parTransId="{91ADED3A-E19B-4EC3-8AF3-BB452CA46EDA}" sibTransId="{F3E53C5E-4405-45EF-9890-F605D1C4BC7A}"/>
    <dgm:cxn modelId="{63067715-4A9A-4D17-9C4E-932B552CF6FB}" srcId="{9693E40D-17B6-43B9-BB3A-2B7668B31433}" destId="{FFBFE1D4-9E80-4F9D-BAA0-879C29D9D123}" srcOrd="0" destOrd="0" parTransId="{67A66D2A-E8BE-41CD-968A-493A28D0942A}" sibTransId="{4A695B31-F2A0-4944-BE98-32558E2AD578}"/>
    <dgm:cxn modelId="{8EAF6CC0-A28C-429E-9FBC-9DB2340B9759}" srcId="{BA4718F9-6469-44F1-830C-10F606C90F88}" destId="{ED207E44-E053-4CFC-A7EF-7A1A56E28F87}" srcOrd="0" destOrd="0" parTransId="{8B072C97-7DD1-440F-A18E-D143FF2E6758}" sibTransId="{FF1B81EF-AF77-44D0-B9CB-DDB9977B2F43}"/>
    <dgm:cxn modelId="{946A3C3D-EF7B-4649-A725-800DDE7B56D5}" type="presOf" srcId="{6ABBBC6E-FB29-4F33-A744-E2706785D378}" destId="{335A286A-997C-4534-8F1B-AC41B6242DFF}" srcOrd="0" destOrd="0" presId="urn:microsoft.com/office/officeart/2005/8/layout/vList2"/>
    <dgm:cxn modelId="{AE9C88BB-5790-410C-BE4D-CE52789FD16F}" srcId="{6ABBBC6E-FB29-4F33-A744-E2706785D378}" destId="{BA4718F9-6469-44F1-830C-10F606C90F88}" srcOrd="1" destOrd="0" parTransId="{FC36C214-D934-4332-81AE-B3EFE9A30E1D}" sibTransId="{FE41FB3C-6E39-41A1-9CCC-F8BB5B6007B0}"/>
    <dgm:cxn modelId="{DA9696B0-79F4-4F08-B60C-21A691FDE338}" srcId="{EA6CB2E7-5A0D-45D9-83CE-ED361879EF69}" destId="{FA3F7FF6-BBAC-4D2D-ACB9-AB4198EF15B8}" srcOrd="11" destOrd="0" parTransId="{1858D0F8-D27B-4748-B46B-05EC63177527}" sibTransId="{628D1AC6-565C-42C6-A6BC-1D13088C6B00}"/>
    <dgm:cxn modelId="{1338B6BD-1049-432C-9BB4-BA14019726FE}" srcId="{EA6CB2E7-5A0D-45D9-83CE-ED361879EF69}" destId="{38FB3A6D-95D0-4BA1-9778-95E4B61D9AE5}" srcOrd="9" destOrd="0" parTransId="{784FAC4E-703D-49C1-914A-87D0E6B2CAED}" sibTransId="{8DA4FDC5-2C54-4377-BE0C-DB88D208ECE8}"/>
    <dgm:cxn modelId="{EC018B37-2D1D-4D27-A608-2B711D923767}" type="presOf" srcId="{F3F32441-49D9-49B3-B47C-1753EF9C7CE3}" destId="{F1385863-DE3D-4107-9050-1440710C0252}" srcOrd="0" destOrd="12" presId="urn:microsoft.com/office/officeart/2005/8/layout/vList2"/>
    <dgm:cxn modelId="{B0AAF332-4544-4B90-97DC-E25FA6571F33}" type="presOf" srcId="{38FB3A6D-95D0-4BA1-9778-95E4B61D9AE5}" destId="{F1385863-DE3D-4107-9050-1440710C0252}" srcOrd="0" destOrd="9" presId="urn:microsoft.com/office/officeart/2005/8/layout/vList2"/>
    <dgm:cxn modelId="{560B8BD1-B9A5-46C4-B6DC-FE29D72870F4}" srcId="{6ABBBC6E-FB29-4F33-A744-E2706785D378}" destId="{EA6CB2E7-5A0D-45D9-83CE-ED361879EF69}" srcOrd="2" destOrd="0" parTransId="{0BD1E89E-8D59-43B4-BD32-E33FBEB60B25}" sibTransId="{840C4365-4254-4C1C-BE2B-BD195F23AE0C}"/>
    <dgm:cxn modelId="{2AE2AB65-49BE-4CD9-8BF9-AAC0C5DAFD14}" srcId="{9693E40D-17B6-43B9-BB3A-2B7668B31433}" destId="{D626D259-C153-4B02-9C08-25AA272D18BE}" srcOrd="1" destOrd="0" parTransId="{F3E83344-4D61-48C9-89BE-15EAF7EE0284}" sibTransId="{53F250DC-FB7F-4365-B144-BAC770946C13}"/>
    <dgm:cxn modelId="{295C4416-F708-44CD-BC08-AA050301BFEB}" type="presOf" srcId="{6908CCC9-C495-4609-9AA0-F3BD3FA63338}" destId="{F1385863-DE3D-4107-9050-1440710C0252}" srcOrd="0" destOrd="0" presId="urn:microsoft.com/office/officeart/2005/8/layout/vList2"/>
    <dgm:cxn modelId="{F4D21F41-00F8-4D3B-B449-EDD70A52891C}" type="presOf" srcId="{100F2D29-5CD4-46BA-AA5A-12103B93BF28}" destId="{F1385863-DE3D-4107-9050-1440710C0252}" srcOrd="0" destOrd="1" presId="urn:microsoft.com/office/officeart/2005/8/layout/vList2"/>
    <dgm:cxn modelId="{CD54150D-6BC5-473E-9F10-864052EFF737}" type="presOf" srcId="{147C6F6A-F73D-44A4-BF0B-0A4286C0AE8E}" destId="{F1385863-DE3D-4107-9050-1440710C0252}" srcOrd="0" destOrd="5" presId="urn:microsoft.com/office/officeart/2005/8/layout/vList2"/>
    <dgm:cxn modelId="{06050961-ED5C-4270-8745-6B3F02FD014D}" srcId="{6ABBBC6E-FB29-4F33-A744-E2706785D378}" destId="{9693E40D-17B6-43B9-BB3A-2B7668B31433}" srcOrd="0" destOrd="0" parTransId="{71D59BEA-0968-40F4-A76A-31D6AC91F033}" sibTransId="{8A9FEB75-CD0E-4947-B7E2-B7E7CA548441}"/>
    <dgm:cxn modelId="{93003D44-6DE8-4B98-8FEF-EDAD1E78CC0A}" type="presOf" srcId="{21B1B9C6-C88E-4381-B45A-B0143C5D3FB3}" destId="{F1385863-DE3D-4107-9050-1440710C0252}" srcOrd="0" destOrd="3" presId="urn:microsoft.com/office/officeart/2005/8/layout/vList2"/>
    <dgm:cxn modelId="{2B074D03-B188-4FFB-AC8B-82C722B7D046}" type="presParOf" srcId="{335A286A-997C-4534-8F1B-AC41B6242DFF}" destId="{21AFF233-8D2F-47CE-9CE7-6E3FABCB624E}" srcOrd="0" destOrd="0" presId="urn:microsoft.com/office/officeart/2005/8/layout/vList2"/>
    <dgm:cxn modelId="{80177D2D-05CB-4A47-BD7E-34A41E6AE7DD}" type="presParOf" srcId="{335A286A-997C-4534-8F1B-AC41B6242DFF}" destId="{2F900FF7-D919-4CE2-A9FB-7142D42B9056}" srcOrd="1" destOrd="0" presId="urn:microsoft.com/office/officeart/2005/8/layout/vList2"/>
    <dgm:cxn modelId="{ACA65D01-407E-4A16-AD07-3B33F2F24629}" type="presParOf" srcId="{335A286A-997C-4534-8F1B-AC41B6242DFF}" destId="{D0E774E8-8E72-4E44-848A-780EDECB0FE0}" srcOrd="2" destOrd="0" presId="urn:microsoft.com/office/officeart/2005/8/layout/vList2"/>
    <dgm:cxn modelId="{6CA92FF6-24B0-4E70-82D4-6CC0D36968B3}" type="presParOf" srcId="{335A286A-997C-4534-8F1B-AC41B6242DFF}" destId="{95564DAC-1150-4336-ACD2-6C5E43908E0D}" srcOrd="3" destOrd="0" presId="urn:microsoft.com/office/officeart/2005/8/layout/vList2"/>
    <dgm:cxn modelId="{66E7F4C0-99FB-4255-AE0E-563F82FC4A1D}" type="presParOf" srcId="{335A286A-997C-4534-8F1B-AC41B6242DFF}" destId="{059AD43B-F56C-40D9-841C-9382A968F4E5}" srcOrd="4" destOrd="0" presId="urn:microsoft.com/office/officeart/2005/8/layout/vList2"/>
    <dgm:cxn modelId="{75AE1660-F1B2-43C9-B318-B58274537E96}" type="presParOf" srcId="{335A286A-997C-4534-8F1B-AC41B6242DFF}" destId="{F1385863-DE3D-4107-9050-1440710C02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FF233-8D2F-47CE-9CE7-6E3FABCB624E}">
      <dsp:nvSpPr>
        <dsp:cNvPr id="0" name=""/>
        <dsp:cNvSpPr/>
      </dsp:nvSpPr>
      <dsp:spPr>
        <a:xfrm>
          <a:off x="0" y="72010"/>
          <a:ext cx="806489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В заголовочном файле опишем функцию для функционала кнопок</a:t>
          </a:r>
          <a:endParaRPr lang="ru-RU" sz="1600" kern="1200"/>
        </a:p>
      </dsp:txBody>
      <dsp:txXfrm>
        <a:off x="18734" y="90744"/>
        <a:ext cx="8027428" cy="346292"/>
      </dsp:txXfrm>
    </dsp:sp>
    <dsp:sp modelId="{2F900FF7-D919-4CE2-A9FB-7142D42B9056}">
      <dsp:nvSpPr>
        <dsp:cNvPr id="0" name=""/>
        <dsp:cNvSpPr/>
      </dsp:nvSpPr>
      <dsp:spPr>
        <a:xfrm>
          <a:off x="0" y="454656"/>
          <a:ext cx="8064896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6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private slots: </a:t>
          </a:r>
          <a:endParaRPr lang="ru-RU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void </a:t>
          </a:r>
          <a:r>
            <a:rPr lang="en-US" sz="1200" b="1" kern="1200" smtClean="0"/>
            <a:t>digets_num</a:t>
          </a:r>
          <a:r>
            <a:rPr lang="en-US" sz="1200" kern="1200" smtClean="0"/>
            <a:t>(); </a:t>
          </a:r>
          <a:endParaRPr lang="ru-RU" sz="1200" kern="1200"/>
        </a:p>
      </dsp:txBody>
      <dsp:txXfrm>
        <a:off x="0" y="454656"/>
        <a:ext cx="8064896" cy="422280"/>
      </dsp:txXfrm>
    </dsp:sp>
    <dsp:sp modelId="{4E86C628-BE24-4A28-8AC8-F55D640AFC90}">
      <dsp:nvSpPr>
        <dsp:cNvPr id="0" name=""/>
        <dsp:cNvSpPr/>
      </dsp:nvSpPr>
      <dsp:spPr>
        <a:xfrm>
          <a:off x="0" y="876936"/>
          <a:ext cx="806489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В исходном файле </a:t>
          </a:r>
          <a:r>
            <a:rPr lang="en-US" sz="1600" kern="1200" smtClean="0"/>
            <a:t>mainWindow</a:t>
          </a:r>
          <a:r>
            <a:rPr lang="ru-RU" sz="1600" kern="1200" smtClean="0"/>
            <a:t>.</a:t>
          </a:r>
          <a:r>
            <a:rPr lang="en-US" sz="1600" kern="1200" smtClean="0"/>
            <a:t>cpp  </a:t>
          </a:r>
          <a:r>
            <a:rPr lang="ru-RU" sz="1600" kern="1200" smtClean="0"/>
            <a:t>создадим эту функцию.</a:t>
          </a:r>
          <a:endParaRPr lang="ru-RU" sz="1600" kern="1200"/>
        </a:p>
      </dsp:txBody>
      <dsp:txXfrm>
        <a:off x="18734" y="895670"/>
        <a:ext cx="8027428" cy="346292"/>
      </dsp:txXfrm>
    </dsp:sp>
    <dsp:sp modelId="{F92BACEC-4E61-42F2-96EC-F687C7FAA72E}">
      <dsp:nvSpPr>
        <dsp:cNvPr id="0" name=""/>
        <dsp:cNvSpPr/>
      </dsp:nvSpPr>
      <dsp:spPr>
        <a:xfrm>
          <a:off x="0" y="1260696"/>
          <a:ext cx="8064896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6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void </a:t>
          </a:r>
          <a:r>
            <a:rPr lang="en-US" sz="1200" kern="1200" dirty="0" err="1" smtClean="0"/>
            <a:t>MainWindow</a:t>
          </a:r>
          <a:r>
            <a:rPr lang="en-US" sz="1200" kern="1200" dirty="0" smtClean="0"/>
            <a:t>::</a:t>
          </a:r>
          <a:r>
            <a:rPr lang="en-US" sz="1200" b="1" kern="1200" dirty="0" err="1" smtClean="0"/>
            <a:t>digets_num</a:t>
          </a:r>
          <a:r>
            <a:rPr lang="en-US" sz="1200" kern="1200" dirty="0" smtClean="0"/>
            <a:t>(){</a:t>
          </a:r>
          <a:endParaRPr lang="ru-RU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QPushButton</a:t>
          </a:r>
          <a:r>
            <a:rPr lang="en-US" sz="1200" kern="1200" dirty="0" smtClean="0"/>
            <a:t> *button = </a:t>
          </a:r>
          <a:r>
            <a:rPr lang="en-US" sz="1200" kern="1200" dirty="0" err="1" smtClean="0"/>
            <a:t>static_cast</a:t>
          </a:r>
          <a:r>
            <a:rPr lang="en-US" sz="1200" kern="1200" dirty="0" smtClean="0"/>
            <a:t>&lt;</a:t>
          </a:r>
          <a:r>
            <a:rPr lang="en-US" sz="1200" kern="1200" dirty="0" err="1" smtClean="0"/>
            <a:t>QPushButton</a:t>
          </a:r>
          <a:r>
            <a:rPr lang="en-US" sz="1200" kern="1200" dirty="0" smtClean="0"/>
            <a:t>*&gt;(sender());</a:t>
          </a:r>
          <a:endParaRPr lang="ru-RU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ui</a:t>
          </a:r>
          <a:r>
            <a:rPr lang="en-US" sz="1200" kern="1200" dirty="0" smtClean="0"/>
            <a:t>-&gt;status-&gt;</a:t>
          </a:r>
          <a:r>
            <a:rPr lang="en-US" sz="1200" kern="1200" dirty="0" err="1" smtClean="0"/>
            <a:t>setText</a:t>
          </a:r>
          <a:r>
            <a:rPr lang="en-US" sz="1200" kern="1200" dirty="0" smtClean="0"/>
            <a:t>(</a:t>
          </a:r>
          <a:r>
            <a:rPr lang="en-US" sz="1200" kern="1200" dirty="0" err="1" smtClean="0"/>
            <a:t>QString</a:t>
          </a:r>
          <a:r>
            <a:rPr lang="en-US" sz="1200" kern="1200" dirty="0" smtClean="0"/>
            <a:t>::number((</a:t>
          </a:r>
          <a:r>
            <a:rPr lang="en-US" sz="1200" kern="1200" dirty="0" err="1" smtClean="0"/>
            <a:t>ui</a:t>
          </a:r>
          <a:r>
            <a:rPr lang="en-US" sz="1200" kern="1200" dirty="0" smtClean="0"/>
            <a:t>-&gt;status-&gt;text()+button-&gt;text()).</a:t>
          </a:r>
          <a:r>
            <a:rPr lang="en-US" sz="1200" kern="1200" dirty="0" err="1" smtClean="0"/>
            <a:t>toDouble</a:t>
          </a:r>
          <a:r>
            <a:rPr lang="en-US" sz="1200" kern="1200" dirty="0" smtClean="0"/>
            <a:t>());</a:t>
          </a:r>
          <a:endParaRPr lang="ru-RU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200" kern="1200" dirty="0" smtClean="0"/>
            <a:t>}</a:t>
          </a:r>
          <a:endParaRPr lang="ru-RU" sz="1200" kern="1200" dirty="0"/>
        </a:p>
      </dsp:txBody>
      <dsp:txXfrm>
        <a:off x="0" y="1260696"/>
        <a:ext cx="8064896" cy="828000"/>
      </dsp:txXfrm>
    </dsp:sp>
    <dsp:sp modelId="{BAB268E8-69C9-4E5C-8675-7C45941BA0C7}">
      <dsp:nvSpPr>
        <dsp:cNvPr id="0" name=""/>
        <dsp:cNvSpPr/>
      </dsp:nvSpPr>
      <dsp:spPr>
        <a:xfrm>
          <a:off x="0" y="2088232"/>
          <a:ext cx="806489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Осталось только вызвать эту функцию в главной</a:t>
          </a:r>
          <a:endParaRPr lang="ru-RU" sz="1600" kern="1200" dirty="0"/>
        </a:p>
      </dsp:txBody>
      <dsp:txXfrm>
        <a:off x="18734" y="2106966"/>
        <a:ext cx="8027428" cy="346292"/>
      </dsp:txXfrm>
    </dsp:sp>
    <dsp:sp modelId="{1CD0E781-D196-4084-9A4B-C53319F8DDA9}">
      <dsp:nvSpPr>
        <dsp:cNvPr id="0" name=""/>
        <dsp:cNvSpPr/>
      </dsp:nvSpPr>
      <dsp:spPr>
        <a:xfrm>
          <a:off x="0" y="2472456"/>
          <a:ext cx="8064896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6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connect(</a:t>
          </a:r>
          <a:r>
            <a:rPr lang="en-US" sz="1200" kern="1200" dirty="0" err="1" smtClean="0"/>
            <a:t>ui</a:t>
          </a:r>
          <a:r>
            <a:rPr lang="en-US" sz="1200" kern="1200" dirty="0" smtClean="0"/>
            <a:t>-&gt;pushButton_0,SIGNAL(clicked()),</a:t>
          </a:r>
          <a:r>
            <a:rPr lang="en-US" sz="1200" kern="1200" dirty="0" err="1" smtClean="0"/>
            <a:t>this,SLOT</a:t>
          </a:r>
          <a:r>
            <a:rPr lang="en-US" sz="1200" kern="1200" dirty="0" smtClean="0"/>
            <a:t>(</a:t>
          </a:r>
          <a:r>
            <a:rPr lang="en-US" sz="1200" kern="1200" dirty="0" err="1" smtClean="0"/>
            <a:t>digets_num</a:t>
          </a:r>
          <a:r>
            <a:rPr lang="en-US" sz="1200" kern="1200" dirty="0" smtClean="0"/>
            <a:t>())); </a:t>
          </a:r>
          <a:endParaRPr lang="ru-RU" sz="1200" kern="1200" dirty="0"/>
        </a:p>
      </dsp:txBody>
      <dsp:txXfrm>
        <a:off x="0" y="2472456"/>
        <a:ext cx="8064896" cy="264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FF233-8D2F-47CE-9CE7-6E3FABCB624E}">
      <dsp:nvSpPr>
        <dsp:cNvPr id="0" name=""/>
        <dsp:cNvSpPr/>
      </dsp:nvSpPr>
      <dsp:spPr>
        <a:xfrm>
          <a:off x="0" y="0"/>
          <a:ext cx="7200800" cy="594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 заголовочном файле опишем функцию для функционала кнопок</a:t>
          </a:r>
          <a:endParaRPr lang="ru-RU" sz="1400" kern="1200" dirty="0"/>
        </a:p>
      </dsp:txBody>
      <dsp:txXfrm>
        <a:off x="29000" y="29000"/>
        <a:ext cx="7142800" cy="536066"/>
      </dsp:txXfrm>
    </dsp:sp>
    <dsp:sp modelId="{2F900FF7-D919-4CE2-A9FB-7142D42B9056}">
      <dsp:nvSpPr>
        <dsp:cNvPr id="0" name=""/>
        <dsp:cNvSpPr/>
      </dsp:nvSpPr>
      <dsp:spPr>
        <a:xfrm>
          <a:off x="0" y="648071"/>
          <a:ext cx="7200800" cy="66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25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private slots:</a:t>
          </a:r>
          <a:r>
            <a:rPr lang="ru-RU" sz="1100" kern="1200" dirty="0" smtClean="0"/>
            <a:t> </a:t>
          </a:r>
          <a:endParaRPr lang="ru-RU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void </a:t>
          </a:r>
          <a:r>
            <a:rPr lang="en-US" sz="1100" b="1" kern="1200" dirty="0" smtClean="0"/>
            <a:t>math</a:t>
          </a:r>
          <a:endParaRPr lang="ru-RU" sz="1100" kern="1200" dirty="0"/>
        </a:p>
      </dsp:txBody>
      <dsp:txXfrm>
        <a:off x="0" y="648071"/>
        <a:ext cx="7200800" cy="669668"/>
      </dsp:txXfrm>
    </dsp:sp>
    <dsp:sp modelId="{D0E774E8-8E72-4E44-848A-780EDECB0FE0}">
      <dsp:nvSpPr>
        <dsp:cNvPr id="0" name=""/>
        <dsp:cNvSpPr/>
      </dsp:nvSpPr>
      <dsp:spPr>
        <a:xfrm>
          <a:off x="0" y="983427"/>
          <a:ext cx="7200800" cy="351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Отслеживаем действия на кнопках</a:t>
          </a:r>
          <a:r>
            <a:rPr lang="en-US" sz="1400" kern="1200" dirty="0" smtClean="0"/>
            <a:t>:</a:t>
          </a:r>
        </a:p>
      </dsp:txBody>
      <dsp:txXfrm>
        <a:off x="17161" y="1000588"/>
        <a:ext cx="7166478" cy="317213"/>
      </dsp:txXfrm>
    </dsp:sp>
    <dsp:sp modelId="{95564DAC-1150-4336-ACD2-6C5E43908E0D}">
      <dsp:nvSpPr>
        <dsp:cNvPr id="0" name=""/>
        <dsp:cNvSpPr/>
      </dsp:nvSpPr>
      <dsp:spPr>
        <a:xfrm>
          <a:off x="0" y="1393194"/>
          <a:ext cx="7200800" cy="419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25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connect(</a:t>
          </a:r>
          <a:r>
            <a:rPr lang="en-US" sz="1100" kern="1200" dirty="0" err="1" smtClean="0"/>
            <a:t>ui</a:t>
          </a:r>
          <a:r>
            <a:rPr lang="en-US" sz="1100" kern="1200" dirty="0" smtClean="0"/>
            <a:t>-&gt;</a:t>
          </a:r>
          <a:r>
            <a:rPr lang="en-US" sz="1100" kern="1200" dirty="0" err="1" smtClean="0"/>
            <a:t>pushButton_div,SIGNAL</a:t>
          </a:r>
          <a:r>
            <a:rPr lang="en-US" sz="1100" kern="1200" dirty="0" smtClean="0"/>
            <a:t>(clicked()),</a:t>
          </a:r>
          <a:r>
            <a:rPr lang="en-US" sz="1100" kern="1200" dirty="0" err="1" smtClean="0"/>
            <a:t>this,SLOT</a:t>
          </a:r>
          <a:r>
            <a:rPr lang="en-US" sz="1100" kern="1200" dirty="0" smtClean="0"/>
            <a:t>(math()));</a:t>
          </a:r>
        </a:p>
      </dsp:txBody>
      <dsp:txXfrm>
        <a:off x="0" y="1393194"/>
        <a:ext cx="7200800" cy="419776"/>
      </dsp:txXfrm>
    </dsp:sp>
    <dsp:sp modelId="{059AD43B-F56C-40D9-841C-9382A968F4E5}">
      <dsp:nvSpPr>
        <dsp:cNvPr id="0" name=""/>
        <dsp:cNvSpPr/>
      </dsp:nvSpPr>
      <dsp:spPr>
        <a:xfrm>
          <a:off x="0" y="1584171"/>
          <a:ext cx="7200800" cy="510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Сама функция</a:t>
          </a:r>
          <a:endParaRPr lang="en-US" sz="1400" kern="1200" dirty="0" smtClean="0"/>
        </a:p>
      </dsp:txBody>
      <dsp:txXfrm>
        <a:off x="24934" y="1609105"/>
        <a:ext cx="7150932" cy="460907"/>
      </dsp:txXfrm>
    </dsp:sp>
    <dsp:sp modelId="{F1385863-DE3D-4107-9050-1440710C0252}">
      <dsp:nvSpPr>
        <dsp:cNvPr id="0" name=""/>
        <dsp:cNvSpPr/>
      </dsp:nvSpPr>
      <dsp:spPr>
        <a:xfrm>
          <a:off x="0" y="2160242"/>
          <a:ext cx="7200800" cy="1967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2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//математика, флаги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void MainWindow::math()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{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   QPushButton *button = static_cast&lt;QPushButton*&gt;(sender());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   button-&gt;setCheckable(true);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   eq01=ui-&gt;status-&gt;text().toDouble();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   ui-&gt;status-&gt;setText("");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   button-&gt;setChecked(true);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}</a:t>
          </a:r>
        </a:p>
      </dsp:txBody>
      <dsp:txXfrm>
        <a:off x="0" y="2160242"/>
        <a:ext cx="7200800" cy="19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FF233-8D2F-47CE-9CE7-6E3FABCB624E}">
      <dsp:nvSpPr>
        <dsp:cNvPr id="0" name=""/>
        <dsp:cNvSpPr/>
      </dsp:nvSpPr>
      <dsp:spPr>
        <a:xfrm>
          <a:off x="0" y="0"/>
          <a:ext cx="7560840" cy="564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 заголовочном файле опишем функцию для функционала кнопок</a:t>
          </a:r>
          <a:endParaRPr lang="ru-RU" sz="1300" kern="1200" dirty="0"/>
        </a:p>
      </dsp:txBody>
      <dsp:txXfrm>
        <a:off x="27550" y="27550"/>
        <a:ext cx="7505740" cy="509263"/>
      </dsp:txXfrm>
    </dsp:sp>
    <dsp:sp modelId="{2F900FF7-D919-4CE2-A9FB-7142D42B9056}">
      <dsp:nvSpPr>
        <dsp:cNvPr id="0" name=""/>
        <dsp:cNvSpPr/>
      </dsp:nvSpPr>
      <dsp:spPr>
        <a:xfrm>
          <a:off x="0" y="640630"/>
          <a:ext cx="7560840" cy="62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6510" rIns="92456" bIns="165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private slots:</a:t>
          </a:r>
          <a:r>
            <a:rPr lang="ru-RU" sz="1000" kern="1200" dirty="0" smtClean="0"/>
            <a:t> </a:t>
          </a:r>
          <a:endParaRPr lang="ru-RU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void </a:t>
          </a:r>
          <a:r>
            <a:rPr lang="en-US" sz="1000" b="1" kern="1200" dirty="0" smtClean="0"/>
            <a:t>operation</a:t>
          </a:r>
          <a:endParaRPr lang="ru-RU" sz="1000" kern="1200" dirty="0"/>
        </a:p>
      </dsp:txBody>
      <dsp:txXfrm>
        <a:off x="0" y="640630"/>
        <a:ext cx="7560840" cy="624403"/>
      </dsp:txXfrm>
    </dsp:sp>
    <dsp:sp modelId="{D0E774E8-8E72-4E44-848A-780EDECB0FE0}">
      <dsp:nvSpPr>
        <dsp:cNvPr id="0" name=""/>
        <dsp:cNvSpPr/>
      </dsp:nvSpPr>
      <dsp:spPr>
        <a:xfrm>
          <a:off x="0" y="1015847"/>
          <a:ext cx="7560840" cy="333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Отслеживаем действия на кнопках</a:t>
          </a:r>
          <a:r>
            <a:rPr lang="en-US" sz="1300" kern="1200" dirty="0" smtClean="0"/>
            <a:t>:</a:t>
          </a:r>
        </a:p>
      </dsp:txBody>
      <dsp:txXfrm>
        <a:off x="16303" y="1032150"/>
        <a:ext cx="7528234" cy="301353"/>
      </dsp:txXfrm>
    </dsp:sp>
    <dsp:sp modelId="{95564DAC-1150-4336-ACD2-6C5E43908E0D}">
      <dsp:nvSpPr>
        <dsp:cNvPr id="0" name=""/>
        <dsp:cNvSpPr/>
      </dsp:nvSpPr>
      <dsp:spPr>
        <a:xfrm>
          <a:off x="0" y="1405125"/>
          <a:ext cx="7560840" cy="39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6510" rIns="92456" bIns="165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connect(</a:t>
          </a:r>
          <a:r>
            <a:rPr lang="en-US" sz="1000" kern="1200" dirty="0" err="1" smtClean="0"/>
            <a:t>ui</a:t>
          </a:r>
          <a:r>
            <a:rPr lang="en-US" sz="1000" kern="1200" dirty="0" smtClean="0"/>
            <a:t>-&gt;</a:t>
          </a:r>
          <a:r>
            <a:rPr lang="en-US" sz="1000" kern="1200" dirty="0" err="1" smtClean="0"/>
            <a:t>pushButton_AC,SIGNAL</a:t>
          </a:r>
          <a:r>
            <a:rPr lang="en-US" sz="1000" kern="1200" dirty="0" smtClean="0"/>
            <a:t>(clicked()),</a:t>
          </a:r>
          <a:r>
            <a:rPr lang="en-US" sz="1000" kern="1200" dirty="0" err="1" smtClean="0"/>
            <a:t>this,SLOT</a:t>
          </a:r>
          <a:r>
            <a:rPr lang="en-US" sz="1000" kern="1200" dirty="0" smtClean="0"/>
            <a:t>(operation()));</a:t>
          </a:r>
        </a:p>
      </dsp:txBody>
      <dsp:txXfrm>
        <a:off x="0" y="1405125"/>
        <a:ext cx="7560840" cy="398787"/>
      </dsp:txXfrm>
    </dsp:sp>
    <dsp:sp modelId="{059AD43B-F56C-40D9-841C-9382A968F4E5}">
      <dsp:nvSpPr>
        <dsp:cNvPr id="0" name=""/>
        <dsp:cNvSpPr/>
      </dsp:nvSpPr>
      <dsp:spPr>
        <a:xfrm>
          <a:off x="0" y="1659278"/>
          <a:ext cx="7560840" cy="485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Сама функция</a:t>
          </a:r>
          <a:endParaRPr lang="en-US" sz="1300" kern="1200" dirty="0" smtClean="0"/>
        </a:p>
      </dsp:txBody>
      <dsp:txXfrm>
        <a:off x="23687" y="1682965"/>
        <a:ext cx="7513466" cy="437862"/>
      </dsp:txXfrm>
    </dsp:sp>
    <dsp:sp modelId="{F1385863-DE3D-4107-9050-1440710C0252}">
      <dsp:nvSpPr>
        <dsp:cNvPr id="0" name=""/>
        <dsp:cNvSpPr/>
      </dsp:nvSpPr>
      <dsp:spPr>
        <a:xfrm>
          <a:off x="0" y="2117812"/>
          <a:ext cx="7560840" cy="2742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void </a:t>
          </a:r>
          <a:r>
            <a:rPr lang="en-US" sz="1000" kern="1200" dirty="0" err="1" smtClean="0"/>
            <a:t>MainWindow</a:t>
          </a:r>
          <a:r>
            <a:rPr lang="en-US" sz="1000" kern="1200" dirty="0" smtClean="0"/>
            <a:t>::operation(){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QPushButton *button = static_cast&lt;QPushButton*&gt;(sender());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if(button-&gt;text() == "AC"){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  ui-&gt;status-&gt;setText(QString::number(0));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  eq01=0;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}else if(button-&gt;text() == "-/+"){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ui-&gt;status-&gt;setText(QString::number(-1*(ui-&gt;status-&gt;text()).toDouble(),'g',10));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000" kern="1200" dirty="0" smtClean="0"/>
            <a:t>    }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else if(button-&gt;text() == "sin"){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    ui-&gt;status-&gt;setText(QString::number(sin((ui-&gt;status-&gt;text()).toDouble()),'g',10));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    }else if(button-&gt;text() == "cos"){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00" kern="1200" dirty="0" smtClean="0"/>
            <a:t>        ui-&gt;status-&gt;setText(QString::number(cos((ui-&gt;status-&gt;text()).toDouble()),'g',10));</a:t>
          </a:r>
          <a:endParaRPr lang="ru-RU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000" kern="1200" dirty="0" smtClean="0"/>
            <a:t>        }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000" kern="1200" dirty="0" smtClean="0"/>
            <a:t>}</a:t>
          </a:r>
        </a:p>
      </dsp:txBody>
      <dsp:txXfrm>
        <a:off x="0" y="2117812"/>
        <a:ext cx="7560840" cy="2742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2E0852E-0160-45B2-BFFB-EACEC8B1C6D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7B68F15-32E5-43FE-8C8C-F97235CAD90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ckyCraft/calc-untitl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332656"/>
            <a:ext cx="2629272" cy="18288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 создании проекта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участвовали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Даниил Бирюков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Леонид Лисовский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Дмитрий Жданов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Артем </a:t>
            </a:r>
            <a:r>
              <a:rPr lang="ru-RU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Дерюгин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2470239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инженерный калькулятор</a:t>
            </a:r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19591"/>
            <a:ext cx="3240360" cy="3780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3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Первые шаги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412777"/>
            <a:ext cx="6777317" cy="1152127"/>
          </a:xfrm>
        </p:spPr>
        <p:txBody>
          <a:bodyPr>
            <a:normAutofit fontScale="70000" lnSpcReduction="20000"/>
          </a:bodyPr>
          <a:lstStyle/>
          <a:p>
            <a:r>
              <a:rPr lang="ru-RU" sz="2000" dirty="0" smtClean="0"/>
              <a:t>Мы долго не могли выбрать что же представлять как проект. После долгих споров</a:t>
            </a:r>
            <a:r>
              <a:rPr lang="en-US" sz="2000" dirty="0" smtClean="0"/>
              <a:t>,</a:t>
            </a:r>
            <a:r>
              <a:rPr lang="ru-RU" sz="2000" dirty="0" smtClean="0"/>
              <a:t> было решено сделать небольшой калькулятор.</a:t>
            </a:r>
            <a:endParaRPr lang="en-US" sz="2000" dirty="0" smtClean="0"/>
          </a:p>
          <a:p>
            <a:r>
              <a:rPr lang="ru-RU" sz="2000" dirty="0" smtClean="0"/>
              <a:t>Кончено нам хотелось сделать его более удобным и практичным но у нас поджимало время, для начало было решено сделать основной функционал.</a:t>
            </a:r>
            <a:endParaRPr lang="ru-RU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36912"/>
            <a:ext cx="2167721" cy="33382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1187624" y="263691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43608" y="2348880"/>
            <a:ext cx="4464496" cy="2800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Изначально, мы и не представляли и какой функционал, будет иметь это </a:t>
            </a:r>
            <a:r>
              <a:rPr lang="ru-RU" sz="1400" dirty="0" smtClean="0"/>
              <a:t>чудо. Посидев пару часиков я раскидал кнопки и придумал цветовую схему.</a:t>
            </a:r>
          </a:p>
          <a:p>
            <a:r>
              <a:rPr lang="ru-RU" sz="1400" dirty="0" smtClean="0"/>
              <a:t>Это уже мне нравилось больше, как реализовывать кнопки никто не представлял. </a:t>
            </a:r>
            <a:endParaRPr lang="ru-RU" sz="1400" dirty="0"/>
          </a:p>
        </p:txBody>
      </p:sp>
      <p:pic>
        <p:nvPicPr>
          <p:cNvPr id="1031" name="Picture 7" descr="C:\Users\Даниил\Desktop\калькулятор\2 Повазившись со стилям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90789"/>
            <a:ext cx="1524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710952"/>
          </a:xfrm>
        </p:spPr>
        <p:txBody>
          <a:bodyPr>
            <a:normAutofit/>
          </a:bodyPr>
          <a:lstStyle/>
          <a:p>
            <a:r>
              <a:rPr lang="ru-RU" dirty="0" smtClean="0"/>
              <a:t>От теории к действию.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 smtClean="0"/>
              <a:t>Все кнопки было решено разделить на три типа.</a:t>
            </a:r>
          </a:p>
          <a:p>
            <a:r>
              <a:rPr lang="ru-RU" dirty="0" smtClean="0"/>
              <a:t>Кнопки навигации (сами цифры)</a:t>
            </a:r>
          </a:p>
          <a:p>
            <a:r>
              <a:rPr lang="ru-RU" dirty="0" smtClean="0"/>
              <a:t>Команды (</a:t>
            </a:r>
            <a:r>
              <a:rPr lang="en-US" dirty="0" smtClean="0"/>
              <a:t>+;</a:t>
            </a:r>
            <a:r>
              <a:rPr lang="ru-RU" dirty="0" smtClean="0"/>
              <a:t>-</a:t>
            </a:r>
            <a:r>
              <a:rPr lang="en-US" dirty="0"/>
              <a:t>;</a:t>
            </a:r>
            <a:r>
              <a:rPr lang="ru-RU" dirty="0" smtClean="0"/>
              <a:t>=</a:t>
            </a:r>
            <a:r>
              <a:rPr lang="en-US" dirty="0" smtClean="0"/>
              <a:t>;/;^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Операции</a:t>
            </a:r>
            <a:r>
              <a:rPr lang="en-US" dirty="0" smtClean="0"/>
              <a:t> (</a:t>
            </a:r>
            <a:r>
              <a:rPr lang="en-US" dirty="0" err="1" smtClean="0"/>
              <a:t>cos;sin;AC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Подсчет кнопка </a:t>
            </a:r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ru-RU" dirty="0" smtClean="0"/>
              <a:t>или равно.</a:t>
            </a:r>
          </a:p>
        </p:txBody>
      </p:sp>
    </p:spTree>
    <p:extLst>
      <p:ext uri="{BB962C8B-B14F-4D97-AF65-F5344CB8AC3E}">
        <p14:creationId xmlns:p14="http://schemas.microsoft.com/office/powerpoint/2010/main" val="375382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4896544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Кнопки навигации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9992" y="1484784"/>
            <a:ext cx="4248472" cy="108012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Каждой цифре присвоим значения </a:t>
            </a:r>
            <a:r>
              <a:rPr lang="en-US" sz="1400" dirty="0" smtClean="0"/>
              <a:t>PushButton_0-PushButton_9. </a:t>
            </a:r>
            <a:r>
              <a:rPr lang="ru-RU" sz="1400" dirty="0" smtClean="0"/>
              <a:t>И научим калькулятор принимать сигналы от цифр</a:t>
            </a:r>
            <a:endParaRPr lang="en-US" sz="1400" dirty="0" smtClean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834222734"/>
              </p:ext>
            </p:extLst>
          </p:nvPr>
        </p:nvGraphicFramePr>
        <p:xfrm>
          <a:off x="539552" y="2132856"/>
          <a:ext cx="8064896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576" y="5013176"/>
            <a:ext cx="77048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Теперь уже </a:t>
            </a:r>
            <a:r>
              <a:rPr lang="en-US" sz="1600" b="1" dirty="0" err="1"/>
              <a:t>digets</a:t>
            </a:r>
            <a:r>
              <a:rPr lang="ru-RU" sz="1600" b="1" dirty="0"/>
              <a:t>_</a:t>
            </a:r>
            <a:r>
              <a:rPr lang="en-US" sz="1600" b="1" dirty="0" err="1"/>
              <a:t>num</a:t>
            </a:r>
            <a:r>
              <a:rPr lang="ru-RU" sz="1600" dirty="0"/>
              <a:t>() будет принимать наши нажатия на кнопку.</a:t>
            </a:r>
          </a:p>
          <a:p>
            <a:r>
              <a:rPr lang="ru-RU" sz="1600" dirty="0"/>
              <a:t>* Именно благодаря такой реализации мы не создавали кучу однотипных методов, а брали 10 сигналов кнопок которые уже </a:t>
            </a:r>
            <a:r>
              <a:rPr lang="ru-RU" sz="1600" dirty="0" err="1"/>
              <a:t>оборащаются</a:t>
            </a:r>
            <a:r>
              <a:rPr lang="ru-RU" sz="1600" dirty="0"/>
              <a:t> к одному методу </a:t>
            </a:r>
            <a:r>
              <a:rPr lang="ru-RU" sz="1600" dirty="0" err="1"/>
              <a:t>digets_num</a:t>
            </a:r>
            <a:r>
              <a:rPr lang="ru-RU" sz="1600" dirty="0"/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37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4896544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984" y="908720"/>
            <a:ext cx="4248472" cy="1584176"/>
          </a:xfrm>
        </p:spPr>
        <p:txBody>
          <a:bodyPr>
            <a:normAutofit fontScale="62500" lnSpcReduction="20000"/>
          </a:bodyPr>
          <a:lstStyle/>
          <a:p>
            <a:r>
              <a:rPr lang="ru-RU" sz="1400" dirty="0" smtClean="0"/>
              <a:t>Кнопки которые производят математические расчетах. После вызова команды нужно запоминать старое значение и вводить новое, что бы произвести расчет.</a:t>
            </a:r>
          </a:p>
          <a:p>
            <a:r>
              <a:rPr lang="ru-RU" sz="1400" dirty="0" smtClean="0"/>
              <a:t>Это кнопки</a:t>
            </a:r>
            <a:r>
              <a:rPr lang="en-US" sz="1400" dirty="0" smtClean="0"/>
              <a:t>:</a:t>
            </a:r>
            <a:r>
              <a:rPr lang="ru-RU" sz="1400" dirty="0" smtClean="0"/>
              <a:t> сложения </a:t>
            </a:r>
            <a:r>
              <a:rPr lang="en-US" sz="1400" dirty="0" smtClean="0"/>
              <a:t>, </a:t>
            </a:r>
            <a:r>
              <a:rPr lang="ru-RU" sz="1400" dirty="0" smtClean="0"/>
              <a:t>умножения</a:t>
            </a:r>
            <a:r>
              <a:rPr lang="en-US" sz="1400" dirty="0"/>
              <a:t>,</a:t>
            </a:r>
            <a:r>
              <a:rPr lang="ru-RU" sz="1400" dirty="0" smtClean="0"/>
              <a:t> вычитания</a:t>
            </a:r>
            <a:r>
              <a:rPr lang="en-US" sz="1400" dirty="0" smtClean="0"/>
              <a:t>,</a:t>
            </a:r>
            <a:r>
              <a:rPr lang="ru-RU" sz="1400" dirty="0" smtClean="0"/>
              <a:t> деления.</a:t>
            </a:r>
            <a:endParaRPr lang="en-US" sz="1400" dirty="0" smtClean="0"/>
          </a:p>
          <a:p>
            <a:r>
              <a:rPr lang="ru-RU" sz="1400" dirty="0" smtClean="0"/>
              <a:t>Кнопки были реализованы таким образом</a:t>
            </a:r>
            <a:r>
              <a:rPr lang="en-US" sz="1400" dirty="0" smtClean="0"/>
              <a:t>: </a:t>
            </a:r>
            <a:r>
              <a:rPr lang="ru-RU" sz="1400" dirty="0" smtClean="0"/>
              <a:t>Вводим число, при нажатии на кнопку – команду оно записывается в глобальную переменную. Экран обнуляется. И можно снова записывать число. При нажатии на кнопку –команду</a:t>
            </a:r>
            <a:r>
              <a:rPr lang="en-US" sz="1400" dirty="0" smtClean="0"/>
              <a:t> </a:t>
            </a:r>
            <a:r>
              <a:rPr lang="en-US" sz="1400" dirty="0" err="1" smtClean="0"/>
              <a:t>setChakable</a:t>
            </a:r>
            <a:r>
              <a:rPr lang="en-US" sz="1400" dirty="0" smtClean="0"/>
              <a:t> </a:t>
            </a:r>
            <a:r>
              <a:rPr lang="ru-RU" sz="1400" dirty="0" smtClean="0"/>
              <a:t>кнопки меняет свое значение. </a:t>
            </a:r>
          </a:p>
          <a:p>
            <a:r>
              <a:rPr lang="ru-RU" sz="1400" dirty="0" smtClean="0"/>
              <a:t>Когда будет вызвано равно мы проверим значение флагов </a:t>
            </a:r>
            <a:r>
              <a:rPr lang="en-US" sz="1400" dirty="0" err="1" smtClean="0"/>
              <a:t>Chaked</a:t>
            </a:r>
            <a:r>
              <a:rPr lang="en-US" sz="1400" dirty="0" smtClean="0"/>
              <a:t> </a:t>
            </a:r>
            <a:r>
              <a:rPr lang="ru-RU" sz="1400" dirty="0" smtClean="0"/>
              <a:t>и решим какие действия нам выполнять.</a:t>
            </a:r>
            <a:endParaRPr lang="ru-RU" sz="1400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817866211"/>
              </p:ext>
            </p:extLst>
          </p:nvPr>
        </p:nvGraphicFramePr>
        <p:xfrm>
          <a:off x="755576" y="2276872"/>
          <a:ext cx="7200800" cy="45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23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4896544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984" y="908720"/>
            <a:ext cx="4248472" cy="1584176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К этим кнопкам относятся операции которые можно вычислить зная только то что мы уже имеем на экране. Без ввода новых данных.</a:t>
            </a:r>
          </a:p>
          <a:p>
            <a:r>
              <a:rPr lang="en-US" sz="1400" dirty="0" err="1" smtClean="0"/>
              <a:t>Sin,Cos</a:t>
            </a:r>
            <a:r>
              <a:rPr lang="en-US" sz="1400" dirty="0" smtClean="0"/>
              <a:t>,+/-, </a:t>
            </a:r>
            <a:r>
              <a:rPr lang="ru-RU" sz="1400" dirty="0" smtClean="0"/>
              <a:t>и точка.</a:t>
            </a:r>
            <a:endParaRPr lang="ru-RU" sz="1400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077783842"/>
              </p:ext>
            </p:extLst>
          </p:nvPr>
        </p:nvGraphicFramePr>
        <p:xfrm>
          <a:off x="755576" y="2132856"/>
          <a:ext cx="756084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69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3672408" cy="1224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равно</a:t>
            </a:r>
            <a:br>
              <a:rPr lang="ru-RU" dirty="0" smtClean="0"/>
            </a:br>
            <a:r>
              <a:rPr lang="ru-RU" sz="2700" dirty="0" smtClean="0"/>
              <a:t>или вся математика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984" y="908720"/>
            <a:ext cx="4248472" cy="1584176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Отдельная кнопка которая ведет подвод</a:t>
            </a:r>
          </a:p>
          <a:p>
            <a:r>
              <a:rPr lang="ru-RU" sz="1400" dirty="0" smtClean="0"/>
              <a:t>Для нее создана отдельная функция и она отдельно </a:t>
            </a:r>
            <a:r>
              <a:rPr lang="ru-RU" sz="1400" dirty="0" err="1" smtClean="0"/>
              <a:t>объявленна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1844824"/>
            <a:ext cx="46085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dirty="0"/>
              <a:t>void </a:t>
            </a:r>
            <a:r>
              <a:rPr lang="en-US" sz="1100" dirty="0" err="1"/>
              <a:t>MainWindow</a:t>
            </a:r>
            <a:r>
              <a:rPr lang="en-US" sz="1100" dirty="0"/>
              <a:t>::</a:t>
            </a:r>
            <a:r>
              <a:rPr lang="en-US" sz="1100" dirty="0" err="1"/>
              <a:t>on_pushButton_eq_clicked</a:t>
            </a:r>
            <a:r>
              <a:rPr lang="en-US" sz="1100" dirty="0"/>
              <a:t>()</a:t>
            </a:r>
          </a:p>
          <a:p>
            <a:pPr lvl="0"/>
            <a:r>
              <a:rPr lang="ru-RU" sz="1100" dirty="0"/>
              <a:t>{</a:t>
            </a:r>
          </a:p>
          <a:p>
            <a:pPr lvl="0"/>
            <a:r>
              <a:rPr lang="en-US" sz="1100" dirty="0"/>
              <a:t> //</a:t>
            </a:r>
            <a:r>
              <a:rPr lang="en-US" sz="1100" dirty="0" err="1"/>
              <a:t>QPushButton</a:t>
            </a:r>
            <a:r>
              <a:rPr lang="en-US" sz="1100" dirty="0"/>
              <a:t> *button = </a:t>
            </a:r>
            <a:r>
              <a:rPr lang="en-US" sz="1100" dirty="0" err="1"/>
              <a:t>static_cast</a:t>
            </a:r>
            <a:r>
              <a:rPr lang="en-US" sz="1100" dirty="0"/>
              <a:t>&lt;</a:t>
            </a:r>
            <a:r>
              <a:rPr lang="en-US" sz="1100" dirty="0" err="1"/>
              <a:t>QPushButton</a:t>
            </a:r>
            <a:r>
              <a:rPr lang="en-US" sz="1100" dirty="0"/>
              <a:t>*&gt;(sender());</a:t>
            </a:r>
            <a:endParaRPr lang="ru-RU" sz="1100" dirty="0"/>
          </a:p>
          <a:p>
            <a:pPr lvl="0"/>
            <a:r>
              <a:rPr lang="ru-RU" sz="1100" dirty="0"/>
              <a:t> </a:t>
            </a:r>
            <a:r>
              <a:rPr lang="ru-RU" sz="1100" dirty="0" err="1"/>
              <a:t>double</a:t>
            </a:r>
            <a:r>
              <a:rPr lang="ru-RU" sz="1100" dirty="0"/>
              <a:t> </a:t>
            </a:r>
            <a:r>
              <a:rPr lang="ru-RU" sz="1100" dirty="0" err="1"/>
              <a:t>num_s,num_step</a:t>
            </a:r>
            <a:r>
              <a:rPr lang="ru-RU" sz="1100" dirty="0" smtClean="0"/>
              <a:t>;</a:t>
            </a:r>
          </a:p>
          <a:p>
            <a:pPr lvl="0"/>
            <a:r>
              <a:rPr lang="ru-RU" sz="1100" dirty="0" smtClean="0"/>
              <a:t>   </a:t>
            </a:r>
            <a:r>
              <a:rPr lang="en-US" sz="1100" dirty="0" smtClean="0"/>
              <a:t> </a:t>
            </a:r>
            <a:r>
              <a:rPr lang="en-US" sz="1100" dirty="0" err="1"/>
              <a:t>num_step</a:t>
            </a:r>
            <a:r>
              <a:rPr lang="en-US" sz="1100" dirty="0"/>
              <a:t>=eq01;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num_s</a:t>
            </a:r>
            <a:r>
              <a:rPr lang="en-US" sz="1100" dirty="0"/>
              <a:t>=</a:t>
            </a:r>
            <a:r>
              <a:rPr lang="en-US" sz="1100" dirty="0" err="1"/>
              <a:t>ui</a:t>
            </a:r>
            <a:r>
              <a:rPr lang="en-US" sz="1100" dirty="0"/>
              <a:t>-&gt;status-&gt;text().</a:t>
            </a:r>
            <a:r>
              <a:rPr lang="en-US" sz="1100" dirty="0" err="1"/>
              <a:t>toDouble</a:t>
            </a:r>
            <a:r>
              <a:rPr lang="en-US" sz="1100" dirty="0"/>
              <a:t>();</a:t>
            </a:r>
            <a:endParaRPr lang="ru-RU" sz="1100" dirty="0"/>
          </a:p>
          <a:p>
            <a:pPr lvl="0"/>
            <a:r>
              <a:rPr lang="en-US" sz="1100" dirty="0"/>
              <a:t>    if(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pushButton_plus</a:t>
            </a:r>
            <a:r>
              <a:rPr lang="en-US" sz="1100" dirty="0"/>
              <a:t>-&gt;</a:t>
            </a:r>
            <a:r>
              <a:rPr lang="en-US" sz="1100" dirty="0" err="1"/>
              <a:t>isChecked</a:t>
            </a:r>
            <a:r>
              <a:rPr lang="en-US" sz="1100" dirty="0"/>
              <a:t>()){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ui</a:t>
            </a:r>
            <a:r>
              <a:rPr lang="en-US" sz="1100" dirty="0"/>
              <a:t>-&gt;status-&gt;</a:t>
            </a:r>
            <a:r>
              <a:rPr lang="en-US" sz="1100" dirty="0" err="1"/>
              <a:t>setText</a:t>
            </a:r>
            <a:r>
              <a:rPr lang="en-US" sz="1100" dirty="0"/>
              <a:t>(</a:t>
            </a:r>
            <a:r>
              <a:rPr lang="en-US" sz="1100" dirty="0" err="1"/>
              <a:t>QString</a:t>
            </a:r>
            <a:r>
              <a:rPr lang="en-US" sz="1100" dirty="0"/>
              <a:t>::number(num_s+eq01,'g',10));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pushButton_plus</a:t>
            </a:r>
            <a:r>
              <a:rPr lang="en-US" sz="1100" dirty="0"/>
              <a:t>-&gt;</a:t>
            </a:r>
            <a:r>
              <a:rPr lang="en-US" sz="1100" dirty="0" err="1"/>
              <a:t>setChecked</a:t>
            </a:r>
            <a:r>
              <a:rPr lang="en-US" sz="1100" dirty="0"/>
              <a:t>(false);</a:t>
            </a:r>
            <a:endParaRPr lang="ru-RU" sz="1100" dirty="0"/>
          </a:p>
          <a:p>
            <a:pPr lvl="0"/>
            <a:r>
              <a:rPr lang="en-US" sz="1100" dirty="0"/>
              <a:t>    }else if(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pushButton_minus</a:t>
            </a:r>
            <a:r>
              <a:rPr lang="en-US" sz="1100" dirty="0"/>
              <a:t>-&gt;</a:t>
            </a:r>
            <a:r>
              <a:rPr lang="en-US" sz="1100" dirty="0" err="1"/>
              <a:t>isChecked</a:t>
            </a:r>
            <a:r>
              <a:rPr lang="en-US" sz="1100" dirty="0"/>
              <a:t>()){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ui</a:t>
            </a:r>
            <a:r>
              <a:rPr lang="en-US" sz="1100" dirty="0"/>
              <a:t>-&gt;status-&gt;</a:t>
            </a:r>
            <a:r>
              <a:rPr lang="en-US" sz="1100" dirty="0" err="1"/>
              <a:t>setText</a:t>
            </a:r>
            <a:r>
              <a:rPr lang="en-US" sz="1100" dirty="0"/>
              <a:t>(</a:t>
            </a:r>
            <a:r>
              <a:rPr lang="en-US" sz="1100" dirty="0" err="1"/>
              <a:t>QString</a:t>
            </a:r>
            <a:r>
              <a:rPr lang="en-US" sz="1100" dirty="0"/>
              <a:t>::number(eq01-num_s,'g',10));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pushButton_minus</a:t>
            </a:r>
            <a:r>
              <a:rPr lang="en-US" sz="1100" dirty="0"/>
              <a:t>-&gt;</a:t>
            </a:r>
            <a:r>
              <a:rPr lang="en-US" sz="1100" dirty="0" err="1"/>
              <a:t>setChecked</a:t>
            </a:r>
            <a:r>
              <a:rPr lang="en-US" sz="1100" dirty="0"/>
              <a:t>(false);</a:t>
            </a:r>
            <a:endParaRPr lang="ru-RU" sz="1100" dirty="0"/>
          </a:p>
          <a:p>
            <a:pPr lvl="0"/>
            <a:r>
              <a:rPr lang="en-US" sz="1100" dirty="0"/>
              <a:t>    }else if(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pushButton_div</a:t>
            </a:r>
            <a:r>
              <a:rPr lang="en-US" sz="1100" dirty="0"/>
              <a:t>-&gt;</a:t>
            </a:r>
            <a:r>
              <a:rPr lang="en-US" sz="1100" dirty="0" err="1"/>
              <a:t>isChecked</a:t>
            </a:r>
            <a:r>
              <a:rPr lang="en-US" sz="1100" dirty="0"/>
              <a:t>()){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ui</a:t>
            </a:r>
            <a:r>
              <a:rPr lang="en-US" sz="1100" dirty="0"/>
              <a:t>-&gt;status-&gt;</a:t>
            </a:r>
            <a:r>
              <a:rPr lang="en-US" sz="1100" dirty="0" err="1"/>
              <a:t>setText</a:t>
            </a:r>
            <a:r>
              <a:rPr lang="en-US" sz="1100" dirty="0"/>
              <a:t>(</a:t>
            </a:r>
            <a:r>
              <a:rPr lang="en-US" sz="1100" dirty="0" err="1"/>
              <a:t>QString</a:t>
            </a:r>
            <a:r>
              <a:rPr lang="en-US" sz="1100" dirty="0"/>
              <a:t>::number(eq01/num_s,'g',10));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pushButton_div</a:t>
            </a:r>
            <a:r>
              <a:rPr lang="en-US" sz="1100" dirty="0"/>
              <a:t>-&gt;</a:t>
            </a:r>
            <a:r>
              <a:rPr lang="en-US" sz="1100" dirty="0" err="1"/>
              <a:t>setChecked</a:t>
            </a:r>
            <a:r>
              <a:rPr lang="en-US" sz="1100" dirty="0"/>
              <a:t>(false);</a:t>
            </a:r>
            <a:endParaRPr lang="ru-RU" sz="1100" dirty="0"/>
          </a:p>
          <a:p>
            <a:pPr lvl="0"/>
            <a:r>
              <a:rPr lang="en-US" sz="1100" dirty="0"/>
              <a:t>    }else if(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pushButton_x</a:t>
            </a:r>
            <a:r>
              <a:rPr lang="en-US" sz="1100" dirty="0"/>
              <a:t>-&gt;</a:t>
            </a:r>
            <a:r>
              <a:rPr lang="en-US" sz="1100" dirty="0" err="1"/>
              <a:t>isChecked</a:t>
            </a:r>
            <a:r>
              <a:rPr lang="en-US" sz="1100" dirty="0"/>
              <a:t>()){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ui</a:t>
            </a:r>
            <a:r>
              <a:rPr lang="en-US" sz="1100" dirty="0"/>
              <a:t>-&gt;status-&gt;</a:t>
            </a:r>
            <a:r>
              <a:rPr lang="en-US" sz="1100" dirty="0" err="1"/>
              <a:t>setText</a:t>
            </a:r>
            <a:r>
              <a:rPr lang="en-US" sz="1100" dirty="0"/>
              <a:t>(</a:t>
            </a:r>
            <a:r>
              <a:rPr lang="en-US" sz="1100" dirty="0" err="1"/>
              <a:t>QString</a:t>
            </a:r>
            <a:r>
              <a:rPr lang="en-US" sz="1100" dirty="0"/>
              <a:t>::number(eq01*num_s,'g',10));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pushButton_x</a:t>
            </a:r>
            <a:r>
              <a:rPr lang="en-US" sz="1100" dirty="0"/>
              <a:t>-&gt;</a:t>
            </a:r>
            <a:r>
              <a:rPr lang="en-US" sz="1100" dirty="0" err="1"/>
              <a:t>setChecked</a:t>
            </a:r>
            <a:r>
              <a:rPr lang="en-US" sz="1100" dirty="0"/>
              <a:t>(false);</a:t>
            </a:r>
            <a:endParaRPr lang="ru-RU" sz="1100" dirty="0"/>
          </a:p>
          <a:p>
            <a:pPr lvl="0"/>
            <a:r>
              <a:rPr lang="en-US" sz="1100" dirty="0"/>
              <a:t>    }else if(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pushButton_step</a:t>
            </a:r>
            <a:r>
              <a:rPr lang="en-US" sz="1100" dirty="0"/>
              <a:t>-&gt;</a:t>
            </a:r>
            <a:r>
              <a:rPr lang="en-US" sz="1100" dirty="0" err="1"/>
              <a:t>isChecked</a:t>
            </a:r>
            <a:r>
              <a:rPr lang="en-US" sz="1100" dirty="0"/>
              <a:t>()){</a:t>
            </a:r>
            <a:endParaRPr lang="ru-RU" sz="1100" dirty="0"/>
          </a:p>
          <a:p>
            <a:pPr lvl="0"/>
            <a:r>
              <a:rPr lang="en-US" sz="1100" dirty="0"/>
              <a:t>        if(</a:t>
            </a:r>
            <a:r>
              <a:rPr lang="en-US" sz="1100" dirty="0" err="1"/>
              <a:t>num_s</a:t>
            </a:r>
            <a:r>
              <a:rPr lang="en-US" sz="1100" dirty="0"/>
              <a:t> != 0 ){</a:t>
            </a:r>
            <a:endParaRPr lang="ru-RU" sz="1100" dirty="0"/>
          </a:p>
          <a:p>
            <a:pPr lvl="0"/>
            <a:r>
              <a:rPr lang="en-US" sz="1100" dirty="0"/>
              <a:t>        for(double </a:t>
            </a:r>
            <a:r>
              <a:rPr lang="en-US" sz="1100" dirty="0" err="1"/>
              <a:t>i</a:t>
            </a:r>
            <a:r>
              <a:rPr lang="en-US" sz="1100" dirty="0"/>
              <a:t>=</a:t>
            </a:r>
            <a:r>
              <a:rPr lang="en-US" sz="1100" dirty="0" err="1"/>
              <a:t>num_s;i</a:t>
            </a:r>
            <a:r>
              <a:rPr lang="en-US" sz="1100" dirty="0"/>
              <a:t>&gt;1;i--)</a:t>
            </a:r>
            <a:endParaRPr lang="ru-RU" sz="1100" dirty="0"/>
          </a:p>
          <a:p>
            <a:pPr lvl="0"/>
            <a:r>
              <a:rPr lang="en-US" sz="1100" dirty="0"/>
              <a:t>            eq01*=</a:t>
            </a:r>
            <a:r>
              <a:rPr lang="en-US" sz="1100" dirty="0" err="1"/>
              <a:t>num_step</a:t>
            </a:r>
            <a:r>
              <a:rPr lang="en-US" sz="1100" dirty="0"/>
              <a:t>;</a:t>
            </a:r>
            <a:endParaRPr lang="ru-RU" sz="1100" dirty="0"/>
          </a:p>
          <a:p>
            <a:pPr lvl="0"/>
            <a:r>
              <a:rPr lang="en-US" sz="1100" dirty="0"/>
              <a:t>    </a:t>
            </a:r>
            <a:r>
              <a:rPr lang="en-US" sz="1100" dirty="0" err="1"/>
              <a:t>ui</a:t>
            </a:r>
            <a:r>
              <a:rPr lang="en-US" sz="1100" dirty="0"/>
              <a:t>-&gt;status-&gt;</a:t>
            </a:r>
            <a:r>
              <a:rPr lang="en-US" sz="1100" dirty="0" err="1"/>
              <a:t>setText</a:t>
            </a:r>
            <a:r>
              <a:rPr lang="en-US" sz="1100" dirty="0"/>
              <a:t>(</a:t>
            </a:r>
            <a:r>
              <a:rPr lang="en-US" sz="1100" dirty="0" err="1"/>
              <a:t>QString</a:t>
            </a:r>
            <a:r>
              <a:rPr lang="en-US" sz="1100" dirty="0"/>
              <a:t>::number(eq01));}</a:t>
            </a:r>
            <a:endParaRPr lang="ru-RU" sz="1100" dirty="0"/>
          </a:p>
          <a:p>
            <a:pPr lvl="0"/>
            <a:r>
              <a:rPr lang="en-US" sz="1100" dirty="0"/>
              <a:t>        else{</a:t>
            </a:r>
            <a:r>
              <a:rPr lang="en-US" sz="1100" dirty="0" err="1"/>
              <a:t>ui</a:t>
            </a:r>
            <a:r>
              <a:rPr lang="en-US" sz="1100" dirty="0"/>
              <a:t>-&gt;status-&gt;</a:t>
            </a:r>
            <a:r>
              <a:rPr lang="en-US" sz="1100" dirty="0" err="1"/>
              <a:t>setText</a:t>
            </a:r>
            <a:r>
              <a:rPr lang="en-US" sz="1100" dirty="0"/>
              <a:t>(</a:t>
            </a:r>
            <a:r>
              <a:rPr lang="en-US" sz="1100" dirty="0" err="1"/>
              <a:t>QString</a:t>
            </a:r>
            <a:r>
              <a:rPr lang="en-US" sz="1100" dirty="0"/>
              <a:t>::number(1));}</a:t>
            </a:r>
            <a:endParaRPr lang="ru-RU" sz="1100" dirty="0"/>
          </a:p>
          <a:p>
            <a:pPr lvl="0"/>
            <a:r>
              <a:rPr lang="en-US" sz="1100" dirty="0"/>
              <a:t>        </a:t>
            </a:r>
            <a:r>
              <a:rPr lang="en-US" sz="1100" dirty="0" err="1"/>
              <a:t>ui</a:t>
            </a:r>
            <a:r>
              <a:rPr lang="en-US" sz="1100" dirty="0"/>
              <a:t>-&gt;</a:t>
            </a:r>
            <a:r>
              <a:rPr lang="en-US" sz="1100" dirty="0" err="1"/>
              <a:t>pushButton_x</a:t>
            </a:r>
            <a:r>
              <a:rPr lang="en-US" sz="1100" dirty="0"/>
              <a:t>-&gt;</a:t>
            </a:r>
            <a:r>
              <a:rPr lang="en-US" sz="1100" dirty="0" err="1"/>
              <a:t>setChecked</a:t>
            </a:r>
            <a:r>
              <a:rPr lang="en-US" sz="1100" dirty="0"/>
              <a:t>(false);</a:t>
            </a:r>
            <a:endParaRPr lang="ru-RU" sz="1100" dirty="0"/>
          </a:p>
          <a:p>
            <a:pPr lvl="0"/>
            <a:r>
              <a:rPr lang="ru-RU" sz="1100" dirty="0"/>
              <a:t>    }</a:t>
            </a:r>
          </a:p>
          <a:p>
            <a:pPr lvl="0"/>
            <a:r>
              <a:rPr lang="ru-RU" sz="1100" dirty="0"/>
              <a:t>}</a:t>
            </a:r>
          </a:p>
          <a:p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400" dirty="0"/>
              <a:t>В заголовочном файле опишем </a:t>
            </a:r>
            <a:r>
              <a:rPr lang="ru-RU" sz="1400" dirty="0" smtClean="0"/>
              <a:t>функцию.</a:t>
            </a:r>
          </a:p>
          <a:p>
            <a:pPr lvl="0"/>
            <a:r>
              <a:rPr lang="en-US" sz="1400" dirty="0" smtClean="0"/>
              <a:t>private </a:t>
            </a:r>
            <a:r>
              <a:rPr lang="en-US" sz="1400" dirty="0"/>
              <a:t>slots:</a:t>
            </a:r>
            <a:r>
              <a:rPr lang="ru-RU" sz="1400" dirty="0"/>
              <a:t> </a:t>
            </a:r>
          </a:p>
          <a:p>
            <a:r>
              <a:rPr lang="en-US" sz="1400" dirty="0"/>
              <a:t>void </a:t>
            </a:r>
            <a:r>
              <a:rPr lang="en-US" sz="1400" b="1" dirty="0" err="1"/>
              <a:t>on_pushButton_eq_clicked</a:t>
            </a:r>
            <a:r>
              <a:rPr lang="en-US" sz="1400" dirty="0"/>
              <a:t>();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523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24744" cy="1143000"/>
          </a:xfrm>
        </p:spPr>
        <p:txBody>
          <a:bodyPr/>
          <a:lstStyle/>
          <a:p>
            <a:r>
              <a:rPr lang="ru-RU" dirty="0"/>
              <a:t>В скором </a:t>
            </a:r>
            <a:r>
              <a:rPr lang="ru-RU" dirty="0" smtClean="0"/>
              <a:t>будущем…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6777317" cy="3508977"/>
          </a:xfrm>
        </p:spPr>
        <p:txBody>
          <a:bodyPr/>
          <a:lstStyle/>
          <a:p>
            <a:r>
              <a:rPr lang="ru-RU" dirty="0"/>
              <a:t>Будет увеличен функционал, сделан полноценный кроссплатформенный инженерный </a:t>
            </a:r>
            <a:r>
              <a:rPr lang="ru-RU" dirty="0" smtClean="0"/>
              <a:t>калькулятор.</a:t>
            </a:r>
          </a:p>
          <a:p>
            <a:r>
              <a:rPr lang="ru-RU" dirty="0"/>
              <a:t>Добавлены системы счисления</a:t>
            </a:r>
            <a:r>
              <a:rPr lang="ru-RU" dirty="0" smtClean="0"/>
              <a:t>.</a:t>
            </a:r>
          </a:p>
          <a:p>
            <a:r>
              <a:rPr lang="ru-RU" dirty="0"/>
              <a:t>Возможность строить </a:t>
            </a:r>
            <a:r>
              <a:rPr lang="ru-RU" dirty="0" smtClean="0"/>
              <a:t>графики</a:t>
            </a:r>
          </a:p>
          <a:p>
            <a:r>
              <a:rPr lang="ru-RU" dirty="0" smtClean="0"/>
              <a:t>Даня останется совсем без сна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933056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Скачать проект можно с </a:t>
            </a:r>
            <a:r>
              <a:rPr lang="ru-RU" dirty="0" err="1" smtClean="0"/>
              <a:t>репозитория</a:t>
            </a:r>
            <a:r>
              <a:rPr lang="ru-RU" dirty="0"/>
              <a:t> </a:t>
            </a:r>
            <a:r>
              <a:rPr lang="en-US" dirty="0" err="1" smtClean="0"/>
              <a:t>githab</a:t>
            </a:r>
            <a:r>
              <a:rPr lang="en-US" dirty="0" smtClean="0"/>
              <a:t>: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github.com/LackyCraft/calc-untitled</a:t>
            </a:r>
            <a:endParaRPr lang="en-US" dirty="0" smtClean="0"/>
          </a:p>
          <a:p>
            <a:r>
              <a:rPr lang="ru-RU" dirty="0" smtClean="0"/>
              <a:t>В ветки </a:t>
            </a:r>
            <a:r>
              <a:rPr lang="en-US" dirty="0" smtClean="0"/>
              <a:t>master </a:t>
            </a:r>
            <a:r>
              <a:rPr lang="ru-RU" dirty="0" smtClean="0"/>
              <a:t>лежит альфа версия </a:t>
            </a:r>
            <a:r>
              <a:rPr lang="ru-RU" dirty="0" err="1" smtClean="0"/>
              <a:t>даного</a:t>
            </a:r>
            <a:r>
              <a:rPr lang="ru-RU" dirty="0" smtClean="0"/>
              <a:t> чуда.</a:t>
            </a:r>
          </a:p>
        </p:txBody>
      </p:sp>
    </p:spTree>
    <p:extLst>
      <p:ext uri="{BB962C8B-B14F-4D97-AF65-F5344CB8AC3E}">
        <p14:creationId xmlns:p14="http://schemas.microsoft.com/office/powerpoint/2010/main" val="33910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170</TotalTime>
  <Words>891</Words>
  <Application>Microsoft Office PowerPoint</Application>
  <PresentationFormat>Экран (4:3)</PresentationFormat>
  <Paragraphs>115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Остин</vt:lpstr>
      <vt:lpstr> </vt:lpstr>
      <vt:lpstr>Первые шаги</vt:lpstr>
      <vt:lpstr>От теории к действию.</vt:lpstr>
      <vt:lpstr>Кнопки навигации</vt:lpstr>
      <vt:lpstr>Команды</vt:lpstr>
      <vt:lpstr>Операции</vt:lpstr>
      <vt:lpstr>Кнопка равно или вся математика</vt:lpstr>
      <vt:lpstr>В скором будущем…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Даниил Бирюков</dc:creator>
  <cp:lastModifiedBy>Даниил Бирюков</cp:lastModifiedBy>
  <cp:revision>14</cp:revision>
  <dcterms:created xsi:type="dcterms:W3CDTF">2019-04-14T20:47:26Z</dcterms:created>
  <dcterms:modified xsi:type="dcterms:W3CDTF">2019-04-15T19:55:32Z</dcterms:modified>
</cp:coreProperties>
</file>