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9210" y="1922145"/>
            <a:ext cx="5309870" cy="1304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Leonardo Andres</dc:creator>
  <cp:lastModifiedBy>Usuario</cp:lastModifiedBy>
  <cp:revision>4</cp:revision>
  <dcterms:created xsi:type="dcterms:W3CDTF">2024-12-07T16:07:00Z</dcterms:created>
  <dcterms:modified xsi:type="dcterms:W3CDTF">2024-12-07T20:03:01Z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6380AFFF5DF64C70A2DB273FB2F14B9C_12</vt:lpwstr>
  </property>
  <property fmtid="{D5CDD505-2E9C-101B-9397-08002B2CF9AE}" pid="3" name="KSOProductBuildVer">
    <vt:lpwstr>1033-12.2.0.19307</vt:lpwstr>
  </property>
</Properties>
</file>