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实验二</a:t>
            </a:r>
            <a:r>
              <a:rPr lang="en-US" altLang="zh-CN"/>
              <a:t>:</a:t>
            </a:r>
            <a:r>
              <a:rPr lang="zh-CN" altLang="en-US"/>
              <a:t>大素数判定算法和有限域的四则运算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一、实验目的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进一步熟悉大数的存储和运算，实现三种大素数判定算法，体会素数判定在所学密码算法中的应用。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通过实验深入理解有限域               的概念，体会有限域上的多项式运算的应用。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通过编程加深对随机算法、本原多项式和原根概念的理解。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7975" y="2738120"/>
          <a:ext cx="116776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08000" imgH="228600" progId="Equation.KSEE3">
                  <p:embed/>
                </p:oleObj>
              </mc:Choice>
              <mc:Fallback>
                <p:oleObj name="" r:id="rId1" imgW="508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7975" y="2738120"/>
                        <a:ext cx="116776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素性测试算法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常用的素性测试算法有：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Fermat算法，Solovay-Stassen算法、	Miller-Rabin算法。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这三个算法分别基于不同的定理实现，实验要求编程实现它们并在实验报告中做必要的比较分析。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有限域上的四则运算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(1) </a:t>
            </a:r>
            <a:r>
              <a:rPr lang="zh-CN" altLang="en-US"/>
              <a:t>编写一个简单的程序，完成域</a:t>
            </a:r>
            <a:r>
              <a:rPr lang="en-US" altLang="zh-CN"/>
              <a:t>GF(2</a:t>
            </a:r>
            <a:r>
              <a:rPr lang="en-US" altLang="zh-CN" baseline="30000"/>
              <a:t>4</a:t>
            </a:r>
            <a:r>
              <a:rPr lang="en-US" altLang="zh-CN"/>
              <a:t>)</a:t>
            </a:r>
            <a:r>
              <a:rPr lang="zh-CN" altLang="en-US"/>
              <a:t>  的</a:t>
            </a:r>
            <a:r>
              <a:rPr lang="en-US" altLang="zh-CN"/>
              <a:t>4</a:t>
            </a:r>
            <a:r>
              <a:rPr lang="zh-CN" altLang="en-US"/>
              <a:t>种运算功能 。可以用查表的方法来求乘法逆。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(2) </a:t>
            </a:r>
            <a:r>
              <a:rPr lang="zh-CN" altLang="en-US">
                <a:sym typeface="+mn-ea"/>
              </a:rPr>
              <a:t>编写一个简单的程序，完成域</a:t>
            </a:r>
            <a:r>
              <a:rPr lang="en-US" altLang="zh-CN">
                <a:sym typeface="+mn-ea"/>
              </a:rPr>
              <a:t>GF(2</a:t>
            </a:r>
            <a:r>
              <a:rPr lang="en-US" altLang="zh-CN" baseline="30000">
                <a:sym typeface="+mn-ea"/>
              </a:rPr>
              <a:t>8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 的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种运算功能 。求乘法逆应该一步完成。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本原根生成算法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编程实现本原根生成算法。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本原多项式生成算法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编程实现生成本原多项式的算法。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每一个算法的实现独立为一个代码文件，并生成可执行文件，同实验报告一起打包提交，压缩文件命名格式为： 学号_ 姓名_ 实验一.zip/rar，如：14061001_***_实验一.zip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 代码应有必要的注释。实验报告应至少含有算法原理、算法流程、测试样例及运行结果，以及心得体会或感想建议。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3.  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12</a:t>
            </a:r>
            <a:r>
              <a:rPr lang="zh-CN" altLang="en-US"/>
              <a:t>日晚</a:t>
            </a:r>
            <a:r>
              <a:rPr lang="en-US" altLang="zh-CN"/>
              <a:t>11</a:t>
            </a:r>
            <a:r>
              <a:rPr lang="zh-CN" altLang="en-US"/>
              <a:t>点前将源码及实验报告打包发送到指定邮箱buaa_2019@163.com。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宽屏</PresentationFormat>
  <Paragraphs>46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HYShuSongErKW</vt:lpstr>
      <vt:lpstr>Calibri Light</vt:lpstr>
      <vt:lpstr>Helvetica Neue</vt:lpstr>
      <vt:lpstr>微软雅黑</vt:lpstr>
      <vt:lpstr>HYQiHeiKW</vt:lpstr>
      <vt:lpstr>Arial Unicode MS</vt:lpstr>
      <vt:lpstr>Calibri</vt:lpstr>
      <vt:lpstr>Office 主题</vt:lpstr>
      <vt:lpstr>Equation.KSEE3</vt:lpstr>
      <vt:lpstr>实验二:大素数判定算法和有限域的四则运算</vt:lpstr>
      <vt:lpstr>一、实验目的</vt:lpstr>
      <vt:lpstr>二、实验内容</vt:lpstr>
      <vt:lpstr>二、实验内容</vt:lpstr>
      <vt:lpstr>二、实验内容</vt:lpstr>
      <vt:lpstr>二、实验内容</vt:lpstr>
      <vt:lpstr>三、实验要求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WangJM</cp:lastModifiedBy>
  <cp:revision>42</cp:revision>
  <dcterms:created xsi:type="dcterms:W3CDTF">2019-03-10T08:30:36Z</dcterms:created>
  <dcterms:modified xsi:type="dcterms:W3CDTF">2019-03-10T08:30:36Z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2052-1.0.0.1087</vt:lpwstr>
  </property>
</Properties>
</file>