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13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00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94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3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20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41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551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4911-DE9D-4BD9-9F2C-F69118A8489C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CE12-DE74-4BC3-8957-B617D06651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16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BEE9D2-146C-45AF-984C-7B5C4915B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Adaptation of ASR </a:t>
            </a:r>
            <a:r>
              <a:rPr lang="pl-PL" dirty="0" err="1"/>
              <a:t>systems</a:t>
            </a:r>
            <a:r>
              <a:rPr lang="pl-PL" dirty="0"/>
              <a:t> to non-native and </a:t>
            </a:r>
            <a:r>
              <a:rPr lang="pl-PL" dirty="0" err="1"/>
              <a:t>accented</a:t>
            </a:r>
            <a:r>
              <a:rPr lang="pl-PL" dirty="0"/>
              <a:t> speech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E3898D5-D918-4431-A07D-7B73639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2588"/>
            <a:ext cx="9144000" cy="1655762"/>
          </a:xfrm>
        </p:spPr>
        <p:txBody>
          <a:bodyPr/>
          <a:lstStyle/>
          <a:p>
            <a:r>
              <a:rPr lang="pl-PL" dirty="0"/>
              <a:t>Agnieszka Wagner</a:t>
            </a:r>
          </a:p>
          <a:p>
            <a:r>
              <a:rPr lang="pl-PL" dirty="0"/>
              <a:t>Zakład Fonetyki</a:t>
            </a:r>
          </a:p>
          <a:p>
            <a:r>
              <a:rPr lang="pl-PL" dirty="0"/>
              <a:t>Instytut Językoznawstwa UAM</a:t>
            </a:r>
          </a:p>
        </p:txBody>
      </p:sp>
    </p:spTree>
    <p:extLst>
      <p:ext uri="{BB962C8B-B14F-4D97-AF65-F5344CB8AC3E}">
        <p14:creationId xmlns:p14="http://schemas.microsoft.com/office/powerpoint/2010/main" val="399639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0E94D-0B60-4313-9D4C-AB5A301F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64DF9A-320C-466B-B529-BB55CE8EE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/>
              <a:t>Preliminary </a:t>
            </a:r>
            <a:r>
              <a:rPr lang="pl-PL" dirty="0" err="1"/>
              <a:t>remarks</a:t>
            </a:r>
            <a:endParaRPr lang="pl-PL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/>
              <a:t>Non-native speech – </a:t>
            </a:r>
            <a:r>
              <a:rPr lang="pl-PL" dirty="0" err="1"/>
              <a:t>definition</a:t>
            </a:r>
            <a:r>
              <a:rPr lang="pl-PL" dirty="0"/>
              <a:t> &amp; </a:t>
            </a:r>
            <a:r>
              <a:rPr lang="pl-PL" dirty="0" err="1"/>
              <a:t>features</a:t>
            </a:r>
            <a:endParaRPr lang="pl-PL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 err="1"/>
              <a:t>Accented</a:t>
            </a:r>
            <a:r>
              <a:rPr lang="pl-PL" dirty="0"/>
              <a:t> speech – </a:t>
            </a:r>
            <a:r>
              <a:rPr lang="pl-PL" dirty="0" err="1"/>
              <a:t>definition</a:t>
            </a:r>
            <a:r>
              <a:rPr lang="pl-PL" dirty="0"/>
              <a:t> &amp; </a:t>
            </a:r>
            <a:r>
              <a:rPr lang="pl-PL" dirty="0" err="1"/>
              <a:t>features</a:t>
            </a:r>
            <a:endParaRPr lang="pl-PL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/>
              <a:t>ASR system </a:t>
            </a:r>
            <a:r>
              <a:rPr lang="pl-PL" sz="2200" dirty="0"/>
              <a:t>(</a:t>
            </a:r>
            <a:r>
              <a:rPr lang="pl-PL" sz="2200" dirty="0">
                <a:sym typeface="Wingdings" panose="05000000000000000000" pitchFamily="2" charset="2"/>
              </a:rPr>
              <a:t> </a:t>
            </a:r>
            <a:r>
              <a:rPr lang="pl-PL" sz="2200" dirty="0"/>
              <a:t>L2/native/</a:t>
            </a:r>
            <a:r>
              <a:rPr lang="pl-PL" sz="2200" dirty="0" err="1"/>
              <a:t>monolingual</a:t>
            </a:r>
            <a:r>
              <a:rPr lang="pl-PL" sz="2200" dirty="0"/>
              <a:t>) </a:t>
            </a:r>
            <a:r>
              <a:rPr lang="pl-PL" dirty="0"/>
              <a:t>performance on non-native &amp; </a:t>
            </a:r>
            <a:r>
              <a:rPr lang="pl-PL" dirty="0" err="1"/>
              <a:t>accented</a:t>
            </a:r>
            <a:r>
              <a:rPr lang="pl-PL" dirty="0"/>
              <a:t> speech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/>
              <a:t>Accent </a:t>
            </a:r>
            <a:r>
              <a:rPr lang="pl-PL" dirty="0" err="1"/>
              <a:t>adaptation</a:t>
            </a:r>
            <a:r>
              <a:rPr lang="pl-PL" dirty="0"/>
              <a:t> in </a:t>
            </a:r>
            <a:r>
              <a:rPr lang="pl-PL" dirty="0" err="1"/>
              <a:t>contemporary</a:t>
            </a:r>
            <a:r>
              <a:rPr lang="pl-PL" dirty="0"/>
              <a:t> ASR (</a:t>
            </a:r>
            <a:r>
              <a:rPr lang="pl-PL" dirty="0" err="1"/>
              <a:t>Najafian</a:t>
            </a:r>
            <a:r>
              <a:rPr lang="pl-PL" dirty="0"/>
              <a:t> 2016):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/>
              <a:t>Front-end </a:t>
            </a:r>
            <a:r>
              <a:rPr lang="pl-PL" dirty="0" err="1"/>
              <a:t>techniques</a:t>
            </a:r>
            <a:endParaRPr lang="pl-PL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 err="1"/>
              <a:t>Pronunciation</a:t>
            </a:r>
            <a:r>
              <a:rPr lang="pl-PL" dirty="0"/>
              <a:t> </a:t>
            </a:r>
            <a:r>
              <a:rPr lang="pl-PL" dirty="0" err="1"/>
              <a:t>modelling</a:t>
            </a:r>
            <a:r>
              <a:rPr lang="pl-PL" dirty="0"/>
              <a:t> </a:t>
            </a:r>
            <a:r>
              <a:rPr lang="pl-PL" dirty="0" err="1"/>
              <a:t>techniques</a:t>
            </a:r>
            <a:endParaRPr lang="pl-PL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/>
              <a:t>Acoustic </a:t>
            </a:r>
            <a:r>
              <a:rPr lang="pl-PL" dirty="0" err="1"/>
              <a:t>modelling</a:t>
            </a:r>
            <a:r>
              <a:rPr lang="pl-PL" dirty="0"/>
              <a:t> </a:t>
            </a:r>
            <a:r>
              <a:rPr lang="pl-PL" dirty="0" err="1"/>
              <a:t>techniques</a:t>
            </a:r>
            <a:endParaRPr lang="pl-PL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/>
              <a:t>Combination of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techniques</a:t>
            </a:r>
            <a:endParaRPr lang="pl-PL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i="1" dirty="0"/>
              <a:t>Automatic accent </a:t>
            </a:r>
            <a:r>
              <a:rPr lang="pl-PL" i="1" dirty="0" err="1"/>
              <a:t>identification</a:t>
            </a:r>
            <a:r>
              <a:rPr lang="pl-PL" i="1" dirty="0"/>
              <a:t>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dirty="0"/>
              <a:t>Final </a:t>
            </a:r>
            <a:r>
              <a:rPr lang="pl-PL" dirty="0" err="1"/>
              <a:t>remarks</a:t>
            </a:r>
            <a:r>
              <a:rPr lang="pl-PL" dirty="0"/>
              <a:t> &amp; </a:t>
            </a:r>
            <a:r>
              <a:rPr lang="pl-PL" dirty="0" err="1"/>
              <a:t>conclusions</a:t>
            </a:r>
            <a:endParaRPr lang="pl-PL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49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76</Words>
  <Application>Microsoft Office PowerPoint</Application>
  <PresentationFormat>Panoramiczny</PresentationFormat>
  <Paragraphs>16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Cambria</vt:lpstr>
      <vt:lpstr>Wingdings</vt:lpstr>
      <vt:lpstr>Office Theme</vt:lpstr>
      <vt:lpstr>Adaptation of ASR systems to non-native and accented speech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Agnieszka Hałupka</dc:creator>
  <cp:lastModifiedBy>Agnieszka Hałupka</cp:lastModifiedBy>
  <cp:revision>7</cp:revision>
  <dcterms:created xsi:type="dcterms:W3CDTF">2018-08-27T08:38:12Z</dcterms:created>
  <dcterms:modified xsi:type="dcterms:W3CDTF">2018-08-27T11:48:40Z</dcterms:modified>
</cp:coreProperties>
</file>