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4DD69-3C52-446C-9BC2-0E74AC06E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F1FAB4-6952-43A6-BCF8-3E83F72BA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C1A61B-FA57-4EB3-B213-4A51826B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8D182-004F-472F-837F-674BB5A8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751F3-AD0F-42F0-A4D1-76ABB5C3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29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C1930-76E7-4D06-8FB2-740890E9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0A3DD1-BFE3-4353-A960-741161A1D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239A3-4D23-4CF9-95DA-A765774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08813-56CA-45B9-BAAF-A7EE6755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E9B07-38D4-473A-8E72-3C6F295B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1286A1-A3C0-4BBA-8594-2B7C731CE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E10A2D-9FC5-45C5-A805-EEA46F0C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2FEEAA-193E-4B3B-B6B2-08B86702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E8549-D3F1-4CA6-824F-BFBFF66C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281F0-7582-418B-9FDE-B4AA7DFE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2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EFD6F-A26F-46D2-8718-687F682F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E6891-8536-4340-B5B8-6AB6FA19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335AF-1D09-4D5B-8F6A-59A1DD22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BC372-9C3C-4706-8605-52F40237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622B5F-6C29-48BB-A452-68676BE5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46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279DC-D07F-4597-8AFA-F7E180CF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BA837D-306C-4E41-B6A0-2511C48F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9FD1E-B1C5-4083-B5CE-EC6B98C7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894BD-B950-4354-9128-D61A1101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A6B76B-530A-41BE-BBCD-64254677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58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EEF76-3692-4BBE-A693-68FE3EF1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989ABE-3D00-4495-ACA6-4EEA06330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61CE5-E2CD-4407-A013-BCE57C0C3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AFAA1D-BB1A-4D70-BE29-6D28ECE3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8CB1C4-BAAB-4C29-BA8E-C5FC6F84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D61566-D9D8-4936-A9F9-4C09421A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01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D82C0-3EE2-441B-BE25-D42C43AD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D86EF-F76E-4043-B672-254940F4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2CCC4F-32CF-4225-9808-3143A7C3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ACC802-0504-4EE0-BD83-C6CC36D36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A83CDA-0B50-43D2-9E54-94BDA5CD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7428D-0BAB-4068-B623-C9B88CF7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CAE7BA-577B-4228-B8D1-E419B97D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A80E01-199F-413B-AEFC-4D497E32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6AE29-BF1F-400D-B667-BA102261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2D0C7C-A5BF-47E7-91DF-CDAFF86E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17F59F-1840-4778-A7AE-23EDB5FA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475E71-8142-4309-86C1-DFD3DDE8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5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32996C-AE12-4BB2-8C64-DF2B7022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7B2132-175C-459B-9C32-AF40190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E80530-4D79-4D6F-9393-52D053A5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4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4E8A8-93B6-4C2F-8846-26A58B0D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70DA1-8E86-4315-9D02-83708162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4E1CD6-3525-454B-B360-99EA4AFE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0568BC-C610-45AC-8538-D1BB3359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BF2F80-A044-4718-9D33-1488E0E4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4E9C89-D308-449A-9101-1EDAA12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0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0654A-7ACD-4808-9E14-517DE62A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FA6E90-7379-4B4F-85F0-0AD6877A9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BD980-BE1D-45E2-ABD7-7C7BA7321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277B1E-1670-4A72-A88F-C2B0E887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3DAA1-24CD-4D2D-A206-0C786C9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375AC-F3FE-44D4-87B0-82DB70E2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47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E0B03D-C1FE-4DCC-A5CB-FD217E40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1C03C5-5179-48D2-BE81-9B37D8E9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D50F6-C656-4829-A078-481AB51F9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C313-46CB-42CA-913D-E6136FA5C15F}" type="datetimeFigureOut">
              <a:rPr lang="de-DE" smtClean="0"/>
              <a:t>18.04.2021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CCF74-3D3A-4340-A153-1E35912F4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AD4554-A45A-42A0-9704-3AA0D8B06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EF3B-D9AF-4782-B795-47ECEE8AA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9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eddeutsche.de/image/sz.1.423917/640x360?v=153084145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eddeutsche.de/image/sz.1.423917/640x360?v=153084145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eddeutsche.de/image/sz.1.423917/640x360?v=153084145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eddeutsche.de/image/sz.1.423917/640x360?v=153084145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EA9A0-EFC0-49E7-B966-6B448E61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Bildanalyse S.227 M7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D57CD-7011-433B-B84A-E73C8F1D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u="sng" dirty="0"/>
              <a:t>Beschreibung</a:t>
            </a:r>
            <a:r>
              <a:rPr lang="de-DE" sz="2400" u="sng" dirty="0"/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Bild zeigt Mann irakischer Herkunft </a:t>
            </a:r>
            <a:endParaRPr lang="en-US" sz="24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Sitzt auf Sandboden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Kopf ist von schwarzer Haube verhüllt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Neben ihm erschöpftes Kind irakischer Herkunft, an diesen angelehnt</a:t>
            </a:r>
            <a:endParaRPr lang="en-US" sz="24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Man hält schützend den Kopf des Kindes</a:t>
            </a:r>
            <a:endParaRPr lang="en-US" sz="24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2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Foto wurde teils von Stacheldraht bedeckt </a:t>
            </a:r>
            <a:endParaRPr lang="en-US" sz="24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A3430C-E90C-4B4A-B228-64CFC70D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70" y="0"/>
            <a:ext cx="5143530" cy="28904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4EB3AD7-F904-4BF5-8415-B4297CD860AB}"/>
              </a:ext>
            </a:extLst>
          </p:cNvPr>
          <p:cNvSpPr txBox="1"/>
          <p:nvPr/>
        </p:nvSpPr>
        <p:spPr>
          <a:xfrm>
            <a:off x="7048470" y="2912654"/>
            <a:ext cx="60946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https://www.sueddeutsche.de/image/sz.1.423917/640x360?v=1530841454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8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EDE87-25D2-4816-9C2D-7C2D0127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Bildanalyse S.227 M7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47778-67B2-4C55-B3E8-A478B064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56627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de-DE" sz="3200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Wichtige Hintergrundinformation: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Bild wurde zur Zeit des Irakkriegs in Irak gemacht </a:t>
            </a:r>
            <a:endParaRPr lang="en-US" sz="26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2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Krieg begann von Seiten der USA</a:t>
            </a:r>
            <a:endParaRPr lang="en-US" sz="2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2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USA begründete Krieg damit, dass sie bedroht werden durch Irakische Massenvernichtungswaffen </a:t>
            </a:r>
            <a:r>
              <a:rPr lang="de-DE" sz="2600" dirty="0" err="1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à</a:t>
            </a:r>
            <a:r>
              <a:rPr lang="de-DE" sz="26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Präventivkrieg</a:t>
            </a:r>
            <a:r>
              <a:rPr lang="de-DE" sz="2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Der Mann und sein Sohn waren Kriegsgefangene der USA</a:t>
            </a:r>
            <a:endParaRPr lang="en-US" sz="26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Wurden gerade zum Gefangenenlager gebracht </a:t>
            </a:r>
            <a:endParaRPr lang="en-US" sz="26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Der Sohn geriet in Panik </a:t>
            </a:r>
            <a:endParaRPr lang="en-US" sz="26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2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Vater wurden von US-Soldat Plastikhandschellen abgenommen damit er ihn trösten kann  </a:t>
            </a:r>
            <a:endParaRPr lang="en-US" sz="2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B739DD-631F-4E1B-9CF6-29CB0F15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420" y="-16778"/>
            <a:ext cx="4851580" cy="272642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CE651B3-E55E-41A1-A996-E16E563E05D5}"/>
              </a:ext>
            </a:extLst>
          </p:cNvPr>
          <p:cNvSpPr txBox="1"/>
          <p:nvPr/>
        </p:nvSpPr>
        <p:spPr>
          <a:xfrm>
            <a:off x="7340420" y="2659250"/>
            <a:ext cx="60946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https://www.sueddeutsche.de/image/sz.1.423917/640x360?v=1530841454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34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1A5AA-9FAD-443A-997A-39D6E74E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Bildanalyse S.227 M7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48ACD-4E9D-4B70-B25F-311EF2B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„</a:t>
            </a:r>
            <a:r>
              <a:rPr lang="de-DE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hooding</a:t>
            </a:r>
            <a:r>
              <a:rPr lang="de-DE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 (subtile Folter durch sensorische Deprivation, Bruch internationalen Rechts)</a:t>
            </a:r>
            <a:endParaRPr lang="de-DE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Verluste im Irakkrieg: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Iraker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Soldaten 28.800-37.400 Tote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Zivilisten 115.000-600.000 Tote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USA + Vereinigtes Königreich 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de-DE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Soldaten 4.804 Tote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B22D93-505D-417D-B8B3-338D590E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70" y="4001294"/>
            <a:ext cx="5143530" cy="289048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FAAEBAB-C203-4187-B367-8D538DDC741A}"/>
              </a:ext>
            </a:extLst>
          </p:cNvPr>
          <p:cNvSpPr txBox="1"/>
          <p:nvPr/>
        </p:nvSpPr>
        <p:spPr>
          <a:xfrm>
            <a:off x="7227932" y="3724295"/>
            <a:ext cx="60946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https://www.sueddeutsche.de/image/sz.1.423917/640x360?v=1530841454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17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69A00-F4EF-4115-B3FD-9835102D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Bildanalyse S.227 M7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A794D-6216-410A-A4CC-10C4A837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Welche Problematik wird in dem Bild gezeigt?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Zivil Bürger leiden unter der Militäroperation</a:t>
            </a:r>
            <a:endParaRPr lang="en-US" sz="24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Siehe Verlustzahlen der Iraker im Vergleich der Verlustzahlen der USA und dem Vereinigten Königreich 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USA lässt sich selbst schwere Menschenrechtsverstöße zu schulden kommen:</a:t>
            </a:r>
            <a:endParaRPr lang="en-US" sz="2400" dirty="0">
              <a:effectLst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Zerstört bestehende Gesellschaftsordnung in Ländern ohne diese Wiederaufzubauen (Terror) und tötet und verletzt vor allem unschuldige Zivilisten </a:t>
            </a:r>
            <a:r>
              <a:rPr lang="de-DE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ohne</a:t>
            </a:r>
            <a:r>
              <a:rPr lang="de-D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handfesten Grund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Misshandelt Kriegsgefangene in Militärgefängnissen und bei der Festnahme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E4055D-846A-4213-9E0E-06E7959D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16" y="-12481"/>
            <a:ext cx="4336383" cy="24368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6ADE468-3115-4301-BC54-AF45AB25E26E}"/>
              </a:ext>
            </a:extLst>
          </p:cNvPr>
          <p:cNvSpPr txBox="1"/>
          <p:nvPr/>
        </p:nvSpPr>
        <p:spPr>
          <a:xfrm>
            <a:off x="7855615" y="2424418"/>
            <a:ext cx="43363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https://www.sueddeutsche.de/image/sz.1.423917/640x360?v=1530841454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83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36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Bildanalyse S.227 M7</vt:lpstr>
      <vt:lpstr>Bildanalyse S.227 M7</vt:lpstr>
      <vt:lpstr>Bildanalyse S.227 M7</vt:lpstr>
      <vt:lpstr>Bildanalyse S.227 M7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Bildanalyse S.227 M7</dc:title>
  <dc:creator>Marius Freymadl</dc:creator>
  <cp:lastModifiedBy>Marius Freymadl</cp:lastModifiedBy>
  <cp:revision>3</cp:revision>
  <dcterms:created xsi:type="dcterms:W3CDTF">2021-04-18T16:11:45Z</dcterms:created>
  <dcterms:modified xsi:type="dcterms:W3CDTF">2021-04-18T16:31:28Z</dcterms:modified>
</cp:coreProperties>
</file>