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5" r:id="rId3"/>
    <p:sldId id="277" r:id="rId4"/>
    <p:sldId id="257" r:id="rId5"/>
    <p:sldId id="276" r:id="rId6"/>
    <p:sldId id="269" r:id="rId7"/>
    <p:sldId id="27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308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74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91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22.04.2018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StudyHub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Developed by Echoes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37020"/>
          </a:xfrm>
        </p:spPr>
        <p:txBody>
          <a:bodyPr rtlCol="0"/>
          <a:lstStyle/>
          <a:p>
            <a:pPr rtl="0"/>
            <a:r>
              <a:rPr lang="pl-PL" dirty="0" smtClean="0"/>
              <a:t>What is it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3962400"/>
          </a:xfrm>
        </p:spPr>
        <p:txBody>
          <a:bodyPr rtlCol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D15A3E">
                  <a:lumMod val="75000"/>
                </a:srgbClr>
              </a:buClr>
              <a:buNone/>
            </a:pPr>
            <a:r>
              <a:rPr lang="en-US" sz="1900" b="1" dirty="0" smtClean="0">
                <a:latin typeface="Liberation Serif"/>
              </a:rPr>
              <a:t>StudyHub</a:t>
            </a:r>
            <a:r>
              <a:rPr lang="en-US" sz="1900" dirty="0" smtClean="0">
                <a:latin typeface="Liberation Serif"/>
              </a:rPr>
              <a:t> </a:t>
            </a:r>
            <a:r>
              <a:rPr lang="en-US" sz="1900" dirty="0">
                <a:latin typeface="Liberation Serif"/>
              </a:rPr>
              <a:t>is </a:t>
            </a:r>
            <a:r>
              <a:rPr lang="en-US" sz="1900" dirty="0" smtClean="0">
                <a:latin typeface="Liberation Serif"/>
              </a:rPr>
              <a:t>the</a:t>
            </a:r>
            <a:r>
              <a:rPr lang="pl-PL" sz="1900" dirty="0" smtClean="0">
                <a:latin typeface="Liberation Serif"/>
              </a:rPr>
              <a:t> web</a:t>
            </a:r>
            <a:r>
              <a:rPr lang="en-US" sz="1900" dirty="0" smtClean="0">
                <a:latin typeface="Liberation Serif"/>
              </a:rPr>
              <a:t> application </a:t>
            </a:r>
            <a:r>
              <a:rPr lang="pl-PL" sz="1900" dirty="0" smtClean="0">
                <a:latin typeface="Liberation Serif"/>
              </a:rPr>
              <a:t>designed to manage „meet-ups for studying” – </a:t>
            </a:r>
          </a:p>
          <a:p>
            <a:pPr marL="0" lvl="0" indent="0">
              <a:spcBef>
                <a:spcPts val="0"/>
              </a:spcBef>
              <a:buClr>
                <a:srgbClr val="D15A3E">
                  <a:lumMod val="75000"/>
                </a:srgbClr>
              </a:buClr>
              <a:buNone/>
            </a:pPr>
            <a:r>
              <a:rPr lang="pl-PL" sz="1900" dirty="0" smtClean="0">
                <a:latin typeface="Liberation Serif"/>
              </a:rPr>
              <a:t>the so-called study hubs.</a:t>
            </a:r>
          </a:p>
          <a:p>
            <a:pPr marL="0" lvl="0" indent="0">
              <a:buClr>
                <a:srgbClr val="D15A3E">
                  <a:lumMod val="75000"/>
                </a:srgbClr>
              </a:buClr>
              <a:buNone/>
            </a:pPr>
            <a:r>
              <a:rPr lang="pl-PL" sz="1900" dirty="0" smtClean="0">
                <a:latin typeface="Liberation Serif"/>
              </a:rPr>
              <a:t>It can </a:t>
            </a:r>
            <a:r>
              <a:rPr lang="en-US" sz="1900" dirty="0" smtClean="0">
                <a:latin typeface="Liberation Serif"/>
              </a:rPr>
              <a:t>help users </a:t>
            </a:r>
            <a:r>
              <a:rPr lang="en-US" sz="1900" dirty="0">
                <a:latin typeface="Liberation Serif"/>
              </a:rPr>
              <a:t>to overcome </a:t>
            </a:r>
            <a:r>
              <a:rPr lang="en-US" sz="1900" b="1" dirty="0" smtClean="0">
                <a:latin typeface="Liberation Serif"/>
              </a:rPr>
              <a:t>difficulties</a:t>
            </a:r>
            <a:r>
              <a:rPr lang="pl-PL" sz="1900" dirty="0" smtClean="0">
                <a:latin typeface="Liberation Serif"/>
              </a:rPr>
              <a:t> in education caused by lack of </a:t>
            </a:r>
            <a:r>
              <a:rPr lang="pl-PL" sz="1900" b="1" dirty="0" smtClean="0">
                <a:latin typeface="Liberation Serif"/>
              </a:rPr>
              <a:t>experience</a:t>
            </a:r>
            <a:r>
              <a:rPr lang="pl-PL" sz="1900" dirty="0" smtClean="0">
                <a:latin typeface="Liberation Serif"/>
              </a:rPr>
              <a:t> and fresh ideas by participating in real-life educational processes.</a:t>
            </a:r>
          </a:p>
          <a:p>
            <a:pPr marL="0" lvl="0" indent="0">
              <a:buClr>
                <a:srgbClr val="D15A3E">
                  <a:lumMod val="75000"/>
                </a:srgbClr>
              </a:buClr>
              <a:buNone/>
            </a:pPr>
            <a:r>
              <a:rPr lang="pl-PL" sz="1900" dirty="0" smtClean="0">
                <a:latin typeface="Liberation Serif"/>
              </a:rPr>
              <a:t>Our users are able to find studying </a:t>
            </a:r>
            <a:r>
              <a:rPr lang="pl-PL" sz="1900" b="1" dirty="0" smtClean="0">
                <a:latin typeface="Liberation Serif"/>
              </a:rPr>
              <a:t>communities</a:t>
            </a:r>
            <a:r>
              <a:rPr lang="pl-PL" sz="1900" dirty="0" smtClean="0">
                <a:latin typeface="Liberation Serif"/>
              </a:rPr>
              <a:t> dedicated to the topics they’re interested in and creating their own. </a:t>
            </a:r>
          </a:p>
          <a:p>
            <a:pPr marL="0" lvl="0" indent="0">
              <a:buClr>
                <a:srgbClr val="D15A3E">
                  <a:lumMod val="75000"/>
                </a:srgbClr>
              </a:buClr>
              <a:buNone/>
            </a:pPr>
            <a:r>
              <a:rPr lang="pl-PL" sz="1900" b="1" dirty="0" smtClean="0">
                <a:latin typeface="Liberation Serif"/>
              </a:rPr>
              <a:t>Doesn’t matter student or not – there is always someone who would help you improve your skills in every field of knowledge. </a:t>
            </a:r>
            <a:r>
              <a:rPr lang="en-US" sz="1900" b="1" dirty="0"/>
              <a:t/>
            </a:r>
            <a:br>
              <a:rPr lang="en-US" sz="1900" b="1" dirty="0"/>
            </a:br>
            <a:endParaRPr lang="pl-PL" sz="1900" b="1" dirty="0" smtClean="0"/>
          </a:p>
          <a:p>
            <a:pPr marL="0" lvl="0" indent="0">
              <a:buClr>
                <a:srgbClr val="D15A3E">
                  <a:lumMod val="75000"/>
                </a:srgbClr>
              </a:buClr>
              <a:buNone/>
            </a:pPr>
            <a:endParaRPr lang="pl-PL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347309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37020"/>
          </a:xfrm>
        </p:spPr>
        <p:txBody>
          <a:bodyPr rtlCol="0"/>
          <a:lstStyle/>
          <a:p>
            <a:pPr rtl="0"/>
            <a:r>
              <a:rPr lang="pl-PL" dirty="0" smtClean="0"/>
              <a:t>What is it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3962400"/>
          </a:xfrm>
        </p:spPr>
        <p:txBody>
          <a:bodyPr rtlCol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D15A3E">
                  <a:lumMod val="75000"/>
                </a:srgbClr>
              </a:buClr>
              <a:buNone/>
            </a:pPr>
            <a:r>
              <a:rPr lang="en-US" sz="6000" b="1" dirty="0" smtClean="0"/>
              <a:t>We </a:t>
            </a:r>
            <a:r>
              <a:rPr lang="en-US" sz="6000" b="1" dirty="0"/>
              <a:t>believe that the success in learning new things relies on communication</a:t>
            </a:r>
            <a:r>
              <a:rPr lang="en-US" sz="6000" b="1" dirty="0" smtClean="0"/>
              <a:t>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116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37020"/>
          </a:xfrm>
        </p:spPr>
        <p:txBody>
          <a:bodyPr rtlCol="0"/>
          <a:lstStyle/>
          <a:p>
            <a:pPr rtl="0"/>
            <a:r>
              <a:rPr lang="pl-PL" dirty="0" smtClean="0"/>
              <a:t>What is it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3962400"/>
          </a:xfrm>
        </p:spPr>
        <p:txBody>
          <a:bodyPr rtlCol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D15A3E">
                  <a:lumMod val="75000"/>
                </a:srgbClr>
              </a:buClr>
              <a:buNone/>
            </a:pPr>
            <a:r>
              <a:rPr lang="en-US" sz="1900" b="1" dirty="0"/>
              <a:t/>
            </a:r>
            <a:br>
              <a:rPr lang="en-US" sz="1900" b="1" dirty="0"/>
            </a:br>
            <a:r>
              <a:rPr lang="uk-UA" sz="1900" b="1" dirty="0"/>
              <a:t>   </a:t>
            </a:r>
            <a:r>
              <a:rPr lang="en-US" sz="1900" b="1" u="sng" dirty="0">
                <a:latin typeface="Liberation Serif"/>
              </a:rPr>
              <a:t>StudyHub allows for:</a:t>
            </a:r>
            <a:endParaRPr lang="uk-UA" sz="1900" b="1" u="sng" dirty="0">
              <a:latin typeface="Liberation Serif"/>
            </a:endParaRPr>
          </a:p>
          <a:p>
            <a:pPr marL="0" lvl="0" indent="0">
              <a:spcBef>
                <a:spcPts val="0"/>
              </a:spcBef>
              <a:buClr>
                <a:srgbClr val="D15A3E">
                  <a:lumMod val="75000"/>
                </a:srgbClr>
              </a:buClr>
              <a:buNone/>
            </a:pPr>
            <a:endParaRPr lang="en-US" sz="1900" b="1" u="sng" dirty="0"/>
          </a:p>
          <a:p>
            <a:pPr lvl="0" fontAlgn="base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Liberation Serif"/>
              </a:rPr>
              <a:t>Finding </a:t>
            </a:r>
            <a:r>
              <a:rPr lang="en-US" sz="1900" b="1" dirty="0">
                <a:latin typeface="Liberation Serif"/>
              </a:rPr>
              <a:t>Events</a:t>
            </a:r>
            <a:r>
              <a:rPr lang="en-US" sz="1900" dirty="0">
                <a:latin typeface="Liberation Serif"/>
              </a:rPr>
              <a:t> (meet-ups, study-hubs) on topics of interest, that are allocated on </a:t>
            </a:r>
            <a:r>
              <a:rPr lang="en-US" sz="1900" b="1" dirty="0">
                <a:latin typeface="Liberation Serif"/>
              </a:rPr>
              <a:t>Categories</a:t>
            </a:r>
            <a:r>
              <a:rPr lang="en-US" sz="1900" dirty="0">
                <a:latin typeface="Liberation Serif"/>
              </a:rPr>
              <a:t> for convenience.</a:t>
            </a:r>
            <a:endParaRPr lang="uk-UA" sz="1900" dirty="0">
              <a:latin typeface="Liberation Serif"/>
            </a:endParaRPr>
          </a:p>
          <a:p>
            <a:pPr lvl="0" fontAlgn="base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sz="1900" dirty="0">
              <a:latin typeface="Liberation Serif"/>
            </a:endParaRPr>
          </a:p>
          <a:p>
            <a:pPr lvl="0" fontAlgn="base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latin typeface="Liberation Serif"/>
              </a:rPr>
              <a:t>Subscribing</a:t>
            </a:r>
            <a:r>
              <a:rPr lang="en-US" sz="1900" dirty="0">
                <a:latin typeface="Liberation Serif"/>
              </a:rPr>
              <a:t> on certain </a:t>
            </a:r>
            <a:r>
              <a:rPr lang="en-US" sz="1900" b="1" dirty="0">
                <a:latin typeface="Liberation Serif"/>
              </a:rPr>
              <a:t>Categories</a:t>
            </a:r>
            <a:r>
              <a:rPr lang="en-US" sz="1900" dirty="0">
                <a:latin typeface="Liberation Serif"/>
              </a:rPr>
              <a:t> to be able to keep track of new appealing </a:t>
            </a:r>
            <a:r>
              <a:rPr lang="en-US" sz="1900" b="1" dirty="0">
                <a:latin typeface="Liberation Serif"/>
              </a:rPr>
              <a:t>Events</a:t>
            </a:r>
            <a:r>
              <a:rPr lang="en-US" sz="1900" dirty="0">
                <a:latin typeface="Liberation Serif"/>
              </a:rPr>
              <a:t>.</a:t>
            </a:r>
          </a:p>
          <a:p>
            <a:pPr lvl="0">
              <a:buClr>
                <a:srgbClr val="D15A3E">
                  <a:lumMod val="75000"/>
                </a:srgbClr>
              </a:buClr>
            </a:pPr>
            <a:r>
              <a:rPr lang="en-US" sz="1900" dirty="0">
                <a:latin typeface="Liberation Serif"/>
              </a:rPr>
              <a:t>Creating your own </a:t>
            </a:r>
            <a:r>
              <a:rPr lang="en-US" sz="1900" b="1" dirty="0">
                <a:latin typeface="Liberation Serif"/>
              </a:rPr>
              <a:t>Events</a:t>
            </a:r>
            <a:r>
              <a:rPr lang="en-US" sz="1900" dirty="0">
                <a:latin typeface="Liberation Serif"/>
              </a:rPr>
              <a:t> and associating it with certain </a:t>
            </a:r>
            <a:r>
              <a:rPr lang="en-US" sz="1900" b="1" dirty="0">
                <a:latin typeface="Liberation Serif"/>
              </a:rPr>
              <a:t>Categories</a:t>
            </a:r>
            <a:r>
              <a:rPr lang="en-US" sz="1900" dirty="0">
                <a:latin typeface="Liberation Serif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 Involved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moment </a:t>
            </a:r>
            <a:r>
              <a:rPr lang="en-US" b="1" dirty="0"/>
              <a:t>StudyHub</a:t>
            </a:r>
            <a:r>
              <a:rPr lang="en-US" dirty="0"/>
              <a:t> is released as a</a:t>
            </a:r>
            <a:r>
              <a:rPr lang="en-US" b="1" dirty="0"/>
              <a:t> </a:t>
            </a:r>
            <a:r>
              <a:rPr lang="en-US" b="1" dirty="0" smtClean="0"/>
              <a:t>demo</a:t>
            </a:r>
            <a:r>
              <a:rPr lang="pl-PL" b="1" dirty="0" smtClean="0"/>
              <a:t> </a:t>
            </a:r>
            <a:r>
              <a:rPr lang="en-US" b="1" dirty="0" smtClean="0"/>
              <a:t>version </a:t>
            </a:r>
            <a:r>
              <a:rPr lang="en-US" dirty="0"/>
              <a:t>of the web application. </a:t>
            </a:r>
            <a:endParaRPr lang="pl-PL" sz="2400" b="1" u="sng" dirty="0" smtClean="0"/>
          </a:p>
          <a:p>
            <a:r>
              <a:rPr lang="pl-PL" sz="2400" b="1" u="sng" dirty="0" smtClean="0"/>
              <a:t>Basic:</a:t>
            </a:r>
            <a:r>
              <a:rPr lang="pl-PL" sz="2400" b="1" dirty="0" smtClean="0"/>
              <a:t> </a:t>
            </a:r>
            <a:r>
              <a:rPr lang="en-US" sz="2400" b="1" dirty="0" smtClean="0"/>
              <a:t>HTML</a:t>
            </a:r>
            <a:r>
              <a:rPr lang="en-US" sz="2400" dirty="0"/>
              <a:t>, </a:t>
            </a:r>
            <a:r>
              <a:rPr lang="en-US" sz="2400" b="1" dirty="0"/>
              <a:t>JavaScript</a:t>
            </a:r>
            <a:r>
              <a:rPr lang="en-US" sz="2400" dirty="0"/>
              <a:t> and </a:t>
            </a:r>
            <a:r>
              <a:rPr lang="en-US" sz="2400" b="1" dirty="0"/>
              <a:t>CSS</a:t>
            </a:r>
            <a:endParaRPr lang="pl-PL" sz="2400" b="1" u="sng" dirty="0" smtClean="0"/>
          </a:p>
          <a:p>
            <a:r>
              <a:rPr lang="pl-PL" sz="2400" b="1" u="sng" dirty="0" smtClean="0"/>
              <a:t>Back-End:</a:t>
            </a:r>
            <a:r>
              <a:rPr lang="pl-PL" sz="2400" b="1" dirty="0" smtClean="0"/>
              <a:t> (Firebase)</a:t>
            </a:r>
          </a:p>
          <a:p>
            <a:r>
              <a:rPr lang="pl-PL" sz="2400" b="1" u="sng" dirty="0" smtClean="0"/>
              <a:t>Front-End:</a:t>
            </a:r>
            <a:r>
              <a:rPr lang="pl-PL" sz="2400" b="1" dirty="0" smtClean="0"/>
              <a:t> </a:t>
            </a:r>
            <a:r>
              <a:rPr lang="en-US" sz="2400" b="1" dirty="0" smtClean="0"/>
              <a:t>Angular</a:t>
            </a:r>
            <a:r>
              <a:rPr lang="en-US" sz="2400" dirty="0" smtClean="0"/>
              <a:t> </a:t>
            </a:r>
            <a:r>
              <a:rPr lang="en-US" sz="2400" b="1" dirty="0" smtClean="0"/>
              <a:t>5</a:t>
            </a:r>
            <a:r>
              <a:rPr lang="pl-PL" sz="2400" dirty="0" smtClean="0"/>
              <a:t>, </a:t>
            </a:r>
            <a:r>
              <a:rPr lang="en-US" sz="2400" b="1" dirty="0" smtClean="0"/>
              <a:t>Clarity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19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Non-relational Database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144" y="2494974"/>
            <a:ext cx="1995056" cy="92667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l-PL" dirty="0" smtClean="0"/>
              <a:t>Firebase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48145" y="432955"/>
            <a:ext cx="1995056" cy="91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Category</a:t>
            </a:r>
            <a:endParaRPr lang="en-US" b="1" dirty="0"/>
          </a:p>
        </p:txBody>
      </p:sp>
      <p:sp>
        <p:nvSpPr>
          <p:cNvPr id="11" name="Овал 10"/>
          <p:cNvSpPr/>
          <p:nvPr/>
        </p:nvSpPr>
        <p:spPr>
          <a:xfrm>
            <a:off x="2346038" y="1347356"/>
            <a:ext cx="1440872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id</a:t>
            </a:r>
            <a:endParaRPr lang="en-US" dirty="0"/>
          </a:p>
        </p:txBody>
      </p:sp>
      <p:sp>
        <p:nvSpPr>
          <p:cNvPr id="12" name="Овал 11"/>
          <p:cNvSpPr/>
          <p:nvPr/>
        </p:nvSpPr>
        <p:spPr>
          <a:xfrm>
            <a:off x="3537533" y="1913083"/>
            <a:ext cx="2170540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tag</a:t>
            </a: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2346037" y="3421646"/>
            <a:ext cx="1440872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id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3537531" y="4071883"/>
            <a:ext cx="2170542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username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3537531" y="4722120"/>
            <a:ext cx="2170542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email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3537532" y="5456867"/>
            <a:ext cx="2170541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password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>
            <a:stCxn id="8" idx="4"/>
            <a:endCxn id="10" idx="0"/>
          </p:cNvCxnSpPr>
          <p:nvPr/>
        </p:nvCxnSpPr>
        <p:spPr>
          <a:xfrm flipH="1">
            <a:off x="1745672" y="1347356"/>
            <a:ext cx="1" cy="1147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endCxn id="11" idx="2"/>
          </p:cNvCxnSpPr>
          <p:nvPr/>
        </p:nvCxnSpPr>
        <p:spPr>
          <a:xfrm>
            <a:off x="1930401" y="1347356"/>
            <a:ext cx="415637" cy="282864"/>
          </a:xfrm>
          <a:prstGeom prst="bentConnector3">
            <a:avLst>
              <a:gd name="adj1" fmla="val -277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1" idx="4"/>
            <a:endCxn id="12" idx="2"/>
          </p:cNvCxnSpPr>
          <p:nvPr/>
        </p:nvCxnSpPr>
        <p:spPr>
          <a:xfrm rot="16200000" flipH="1">
            <a:off x="3160571" y="1818985"/>
            <a:ext cx="282864" cy="47105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0" idx="2"/>
            <a:endCxn id="13" idx="2"/>
          </p:cNvCxnSpPr>
          <p:nvPr/>
        </p:nvCxnSpPr>
        <p:spPr>
          <a:xfrm rot="16200000" flipH="1">
            <a:off x="1904422" y="3262895"/>
            <a:ext cx="282864" cy="60036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13" idx="4"/>
            <a:endCxn id="14" idx="2"/>
          </p:cNvCxnSpPr>
          <p:nvPr/>
        </p:nvCxnSpPr>
        <p:spPr>
          <a:xfrm rot="16200000" flipH="1">
            <a:off x="3118315" y="3935531"/>
            <a:ext cx="367374" cy="47105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endCxn id="16" idx="2"/>
          </p:cNvCxnSpPr>
          <p:nvPr/>
        </p:nvCxnSpPr>
        <p:spPr>
          <a:xfrm rot="16200000" flipH="1">
            <a:off x="2574061" y="4776260"/>
            <a:ext cx="1455882" cy="47106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5" idx="2"/>
          </p:cNvCxnSpPr>
          <p:nvPr/>
        </p:nvCxnSpPr>
        <p:spPr>
          <a:xfrm flipH="1">
            <a:off x="3066473" y="5004984"/>
            <a:ext cx="471058" cy="6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28155" y="27736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</a:rPr>
              <a:t>User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3" name="Прямая соединительная линия 52"/>
          <p:cNvCxnSpPr>
            <a:stCxn id="8" idx="0"/>
          </p:cNvCxnSpPr>
          <p:nvPr/>
        </p:nvCxnSpPr>
        <p:spPr>
          <a:xfrm flipH="1" flipV="1">
            <a:off x="1745671" y="0"/>
            <a:ext cx="2" cy="4329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3537532" y="6120760"/>
            <a:ext cx="2170541" cy="56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subscriptions</a:t>
            </a:r>
            <a:endParaRPr lang="en-US" dirty="0"/>
          </a:p>
        </p:txBody>
      </p:sp>
      <p:cxnSp>
        <p:nvCxnSpPr>
          <p:cNvPr id="61" name="Соединительная линия уступом 60"/>
          <p:cNvCxnSpPr>
            <a:endCxn id="59" idx="2"/>
          </p:cNvCxnSpPr>
          <p:nvPr/>
        </p:nvCxnSpPr>
        <p:spPr>
          <a:xfrm rot="16200000" flipH="1">
            <a:off x="2970055" y="5836147"/>
            <a:ext cx="663894" cy="47106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we plan to improve?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Creating a personalized </a:t>
            </a:r>
            <a:r>
              <a:rPr lang="pl-PL" dirty="0" smtClean="0"/>
              <a:t>user page</a:t>
            </a:r>
          </a:p>
          <a:p>
            <a:r>
              <a:rPr lang="pl-PL" dirty="0" smtClean="0"/>
              <a:t>Improving security</a:t>
            </a:r>
          </a:p>
          <a:p>
            <a:r>
              <a:rPr lang="en-US" dirty="0" smtClean="0"/>
              <a:t>Using</a:t>
            </a:r>
            <a:r>
              <a:rPr lang="en-US" dirty="0"/>
              <a:t> Neural </a:t>
            </a:r>
            <a:r>
              <a:rPr lang="en-US" dirty="0" smtClean="0"/>
              <a:t>Network</a:t>
            </a:r>
            <a:r>
              <a:rPr lang="en-US" dirty="0"/>
              <a:t> </a:t>
            </a:r>
            <a:r>
              <a:rPr lang="en-US" dirty="0" smtClean="0"/>
              <a:t>for</a:t>
            </a:r>
            <a:r>
              <a:rPr lang="pl-PL" dirty="0" smtClean="0"/>
              <a:t> matching content with the user (i.e increasing search effectiveness)</a:t>
            </a:r>
          </a:p>
          <a:p>
            <a:r>
              <a:rPr lang="pl-PL" dirty="0" smtClean="0"/>
              <a:t>Changing FireBase to a better method (for instance Server-Client model)</a:t>
            </a:r>
          </a:p>
          <a:p>
            <a:r>
              <a:rPr lang="pl-PL" dirty="0"/>
              <a:t>Sharing useful information among users (links to books, articles, educational videos and online courses</a:t>
            </a:r>
            <a:r>
              <a:rPr lang="pl-PL" dirty="0" smtClean="0"/>
              <a:t>)</a:t>
            </a:r>
          </a:p>
          <a:p>
            <a:r>
              <a:rPr lang="pl-PL" i="1" dirty="0" smtClean="0"/>
              <a:t>Transformation StudyHub into a multifunctional learning tool</a:t>
            </a:r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490</TotalTime>
  <Words>181</Words>
  <Application>Microsoft Office PowerPoint</Application>
  <PresentationFormat>Широкоэкранный</PresentationFormat>
  <Paragraphs>45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Liberation Serif</vt:lpstr>
      <vt:lpstr>Ромбовидная сетка, 16 х 9</vt:lpstr>
      <vt:lpstr>StudyHub</vt:lpstr>
      <vt:lpstr>What is it?</vt:lpstr>
      <vt:lpstr>What is it?</vt:lpstr>
      <vt:lpstr>What is it?</vt:lpstr>
      <vt:lpstr>Tools Involved</vt:lpstr>
      <vt:lpstr>Non-relational Database</vt:lpstr>
      <vt:lpstr>What we plan to improve?</vt:lpstr>
    </vt:vector>
  </TitlesOfParts>
  <Company>gypnor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Hub</dc:title>
  <dc:creator>Machine</dc:creator>
  <cp:lastModifiedBy>Machine</cp:lastModifiedBy>
  <cp:revision>25</cp:revision>
  <dcterms:created xsi:type="dcterms:W3CDTF">2018-04-22T02:03:59Z</dcterms:created>
  <dcterms:modified xsi:type="dcterms:W3CDTF">2018-04-22T10:14:18Z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