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92" autoAdjust="0"/>
  </p:normalViewPr>
  <p:slideViewPr>
    <p:cSldViewPr snapToGrid="0">
      <p:cViewPr varScale="1">
        <p:scale>
          <a:sx n="44" d="100"/>
          <a:sy n="44" d="100"/>
        </p:scale>
        <p:origin x="1383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7017c67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7017c67b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Supervised learning – the machine trains from a dataset has pre-defined labelled inputs and outputs, learns to map inputs to correct outputs.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S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Unsupervised Learning – the machine trains from a dataset without labels of input and outputs, learns to discover hidden pattern and structures in the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S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G" dirty="0"/>
              <a:t>Reinforcement learning – the machine trains from gathering its own inputs and receives rewards/penalties for its action, learning to make decisions to maximise rewards.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8001838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8001838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001838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001838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7017c67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7017c67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DSA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-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Deep Learning [4]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Reinforcement Learning, Part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237" y="933675"/>
            <a:ext cx="7055524" cy="3464475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/>
          <p:nvPr/>
        </p:nvSpPr>
        <p:spPr>
          <a:xfrm>
            <a:off x="0" y="10237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a recap on the ML pipeline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t="6354" b="6354"/>
          <a:stretch/>
        </p:blipFill>
        <p:spPr>
          <a:xfrm>
            <a:off x="409263" y="841227"/>
            <a:ext cx="8063575" cy="395947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0" y="7172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The Big 3 ML Methods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260475" y="-317150"/>
            <a:ext cx="8736900" cy="1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3800"/>
              <a:t>Goal: Train a computer to learn and get good at playing Flappy Bird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725" y="1485725"/>
            <a:ext cx="4924376" cy="34894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Reinforcement Learning Pipeline</a:t>
            </a:r>
            <a:endParaRPr sz="3820"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7" descr="Getting Started with Reinforcement Learning - Digital Engineering 24/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50" y="1050250"/>
            <a:ext cx="7299726" cy="3385375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How it works</a:t>
            </a:r>
            <a:endParaRPr sz="382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t="79" b="79"/>
          <a:stretch/>
        </p:blipFill>
        <p:spPr>
          <a:xfrm>
            <a:off x="1444125" y="792600"/>
            <a:ext cx="6255750" cy="3920699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DQN Learning</a:t>
            </a:r>
            <a:endParaRPr sz="3820"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t="5301" b="5301"/>
          <a:stretch/>
        </p:blipFill>
        <p:spPr>
          <a:xfrm>
            <a:off x="1339750" y="792600"/>
            <a:ext cx="6464500" cy="405285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Let’s CODE!!!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DSA  -  Deep Learning [4]</vt:lpstr>
      <vt:lpstr>PowerPoint Presentation</vt:lpstr>
      <vt:lpstr>PowerPoint Presentation</vt:lpstr>
      <vt:lpstr>Goal: Train a computer to learn and get good at playing Flappy Bird</vt:lpstr>
      <vt:lpstr>Reinforcement Learning Pipeline</vt:lpstr>
      <vt:lpstr>How it works</vt:lpstr>
      <vt:lpstr>DQN Learning</vt:lpstr>
      <vt:lpstr>Let’s CODE!!!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LACSADO SHANIAH SANTIAGO</cp:lastModifiedBy>
  <cp:revision>2</cp:revision>
  <dcterms:modified xsi:type="dcterms:W3CDTF">2024-11-21T12:04:08Z</dcterms:modified>
</cp:coreProperties>
</file>