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55DB-0E15-48C2-BBD5-904D7CC3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Kalkulator</a:t>
            </a:r>
            <a:r>
              <a:rPr lang="en-GB" dirty="0"/>
              <a:t> </a:t>
            </a:r>
            <a:r>
              <a:rPr lang="en-GB" dirty="0" err="1"/>
              <a:t>śladu</a:t>
            </a:r>
            <a:r>
              <a:rPr lang="en-GB" dirty="0"/>
              <a:t> </a:t>
            </a:r>
            <a:r>
              <a:rPr lang="en-GB" dirty="0" err="1"/>
              <a:t>węglowego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4E5B-80E4-4340-B72A-DA5EFCFAE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Wygwizdani</a:t>
            </a:r>
            <a:r>
              <a:rPr lang="en-GB" dirty="0"/>
              <a:t>, </a:t>
            </a:r>
            <a:r>
              <a:rPr lang="en-GB" dirty="0" err="1"/>
              <a:t>grupa</a:t>
            </a:r>
            <a:r>
              <a:rPr lang="en-GB" dirty="0"/>
              <a:t>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59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DA65-A570-4DDA-AD55-5D4BB58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Skład</a:t>
            </a:r>
            <a:r>
              <a:rPr lang="en-GB" dirty="0"/>
              <a:t> </a:t>
            </a:r>
            <a:r>
              <a:rPr lang="en-GB" dirty="0" err="1"/>
              <a:t>zespołu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obowiązków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D95F-82BA-47D9-B172-B4B522BD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Grabowska Joanna – </a:t>
            </a:r>
            <a:r>
              <a:rPr lang="en-GB" dirty="0" err="1"/>
              <a:t>architekt</a:t>
            </a:r>
            <a:r>
              <a:rPr lang="en-GB" dirty="0"/>
              <a:t> / </a:t>
            </a:r>
            <a:r>
              <a:rPr lang="en-GB" dirty="0" err="1"/>
              <a:t>szefowa</a:t>
            </a:r>
            <a:r>
              <a:rPr lang="en-GB" dirty="0"/>
              <a:t> </a:t>
            </a:r>
            <a:r>
              <a:rPr lang="en-GB" dirty="0" err="1"/>
              <a:t>zespołu</a:t>
            </a:r>
            <a:endParaRPr lang="en-GB" dirty="0"/>
          </a:p>
          <a:p>
            <a:r>
              <a:rPr lang="en-GB" dirty="0"/>
              <a:t>Klimek Kamil –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Korcewicz</a:t>
            </a:r>
            <a:r>
              <a:rPr lang="en-GB" dirty="0"/>
              <a:t> Aleksandra – </a:t>
            </a:r>
            <a:r>
              <a:rPr lang="en-GB" dirty="0" err="1"/>
              <a:t>doumentacja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widok</a:t>
            </a:r>
            <a:endParaRPr lang="en-GB" dirty="0"/>
          </a:p>
          <a:p>
            <a:r>
              <a:rPr lang="en-GB" dirty="0" err="1"/>
              <a:t>Królikowski</a:t>
            </a:r>
            <a:r>
              <a:rPr lang="en-GB" dirty="0"/>
              <a:t> Tomasz – backend</a:t>
            </a:r>
          </a:p>
          <a:p>
            <a:r>
              <a:rPr lang="en-GB" dirty="0"/>
              <a:t>Kumór Damian – backend</a:t>
            </a:r>
          </a:p>
          <a:p>
            <a:r>
              <a:rPr lang="en-GB" dirty="0"/>
              <a:t>Łacwik Maciej – frontend</a:t>
            </a:r>
          </a:p>
          <a:p>
            <a:r>
              <a:rPr lang="en-GB" dirty="0" err="1"/>
              <a:t>Piwowarski</a:t>
            </a:r>
            <a:r>
              <a:rPr lang="en-GB" dirty="0"/>
              <a:t> Bartosz – </a:t>
            </a:r>
            <a:r>
              <a:rPr lang="en-GB" dirty="0" err="1"/>
              <a:t>dokumentacja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testowanie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42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4ED0-00C1-4DF5-ADB4-E5CA5594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Postanowienia</a:t>
            </a:r>
            <a:r>
              <a:rPr lang="en-GB" dirty="0"/>
              <a:t> </a:t>
            </a:r>
            <a:r>
              <a:rPr lang="en-GB" dirty="0" err="1"/>
              <a:t>ogólne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5B70-38C7-4F12-99CC-5658ED76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jako firma może tworzyć moduły, etapy oraz linie produkcyjne, które są zapisywane w bazie danych. Firma może korzystać z wcześniej utworzonych zasobów, domyślnie zdefiniowanych w aplikacji lub udostępnionych przez inną firmę. </a:t>
            </a:r>
            <a:endParaRPr lang="en-GB" dirty="0"/>
          </a:p>
          <a:p>
            <a:r>
              <a:rPr lang="pl-PL" dirty="0"/>
              <a:t>Każda firma ma możliwość udostępnienia swoich modułów, etapów oraz linii produkcyjnych innym firmom. W celu optymalizacji linii produkcyjnych firma może udostępnić linię produkcyjną do wglądu wybranym ekspertom. </a:t>
            </a:r>
            <a:endParaRPr lang="en-GB" dirty="0"/>
          </a:p>
          <a:p>
            <a:r>
              <a:rPr lang="pl-PL" dirty="0"/>
              <a:t>Użytkownik nie ma możliwości dodawania nowych warzyw. Wszystkie warzywa wraz z ich parametrami definiowane są w bazie wiedzy.</a:t>
            </a:r>
          </a:p>
        </p:txBody>
      </p:sp>
    </p:spTree>
    <p:extLst>
      <p:ext uri="{BB962C8B-B14F-4D97-AF65-F5344CB8AC3E}">
        <p14:creationId xmlns:p14="http://schemas.microsoft.com/office/powerpoint/2010/main" val="41971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C2A3-59EB-459F-AF27-B2C64E9E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funkcjonalne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AB55-3DE7-472A-A518-4AEA1551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Zarejestruj</a:t>
            </a:r>
            <a:r>
              <a:rPr lang="en-GB" dirty="0"/>
              <a:t> </a:t>
            </a:r>
            <a:r>
              <a:rPr lang="en-GB" dirty="0" err="1"/>
              <a:t>firme</a:t>
            </a:r>
            <a:endParaRPr lang="en-GB" dirty="0"/>
          </a:p>
          <a:p>
            <a:r>
              <a:rPr lang="en-GB" dirty="0" err="1"/>
              <a:t>Zarejestruj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ekspert</a:t>
            </a:r>
            <a:endParaRPr lang="en-GB" dirty="0"/>
          </a:p>
          <a:p>
            <a:r>
              <a:rPr lang="en-GB" dirty="0" err="1"/>
              <a:t>Logowanie</a:t>
            </a:r>
            <a:endParaRPr lang="en-GB" dirty="0"/>
          </a:p>
          <a:p>
            <a:r>
              <a:rPr lang="en-GB" dirty="0" err="1"/>
              <a:t>Odzyskaj</a:t>
            </a:r>
            <a:r>
              <a:rPr lang="en-GB" dirty="0"/>
              <a:t> </a:t>
            </a:r>
            <a:r>
              <a:rPr lang="en-GB" dirty="0" err="1"/>
              <a:t>hasło</a:t>
            </a:r>
            <a:endParaRPr lang="en-GB" dirty="0"/>
          </a:p>
          <a:p>
            <a:r>
              <a:rPr lang="en-GB" dirty="0" err="1"/>
              <a:t>Skontaktuj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firmą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9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24A7-024C-4B25-A9CC-E1E350D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Wyamagania</a:t>
            </a:r>
            <a:r>
              <a:rPr lang="en-GB" dirty="0"/>
              <a:t> </a:t>
            </a:r>
            <a:r>
              <a:rPr lang="en-GB" dirty="0" err="1"/>
              <a:t>funkcjanalne</a:t>
            </a:r>
            <a:r>
              <a:rPr lang="en-GB" dirty="0"/>
              <a:t> - </a:t>
            </a:r>
            <a:r>
              <a:rPr lang="en-GB" dirty="0" err="1"/>
              <a:t>moduł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34FE-8D54-4398-AAFA-D511F894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Stwórz</a:t>
            </a:r>
            <a:r>
              <a:rPr lang="en-GB" dirty="0"/>
              <a:t> </a:t>
            </a:r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moduł</a:t>
            </a:r>
            <a:endParaRPr lang="en-GB" dirty="0"/>
          </a:p>
          <a:p>
            <a:r>
              <a:rPr lang="en-GB" dirty="0" err="1"/>
              <a:t>Edytuj</a:t>
            </a:r>
            <a:r>
              <a:rPr lang="en-GB" dirty="0"/>
              <a:t> </a:t>
            </a:r>
            <a:r>
              <a:rPr lang="en-GB" dirty="0" err="1"/>
              <a:t>moduł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moduł</a:t>
            </a:r>
            <a:endParaRPr lang="en-GB" dirty="0"/>
          </a:p>
          <a:p>
            <a:r>
              <a:rPr lang="en-GB" dirty="0" err="1"/>
              <a:t>Dodaj</a:t>
            </a:r>
            <a:r>
              <a:rPr lang="en-GB" dirty="0"/>
              <a:t> </a:t>
            </a:r>
            <a:r>
              <a:rPr lang="en-GB" dirty="0" err="1"/>
              <a:t>moduł</a:t>
            </a:r>
            <a:r>
              <a:rPr lang="en-GB" dirty="0"/>
              <a:t> do </a:t>
            </a:r>
            <a:r>
              <a:rPr lang="en-GB" dirty="0" err="1"/>
              <a:t>etapu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moduł</a:t>
            </a:r>
            <a:r>
              <a:rPr lang="en-GB" dirty="0"/>
              <a:t> z </a:t>
            </a:r>
            <a:r>
              <a:rPr lang="en-GB" dirty="0" err="1"/>
              <a:t>etapu</a:t>
            </a:r>
            <a:endParaRPr lang="en-GB" dirty="0"/>
          </a:p>
          <a:p>
            <a:r>
              <a:rPr lang="en-GB" dirty="0" err="1"/>
              <a:t>Udostępnij</a:t>
            </a:r>
            <a:r>
              <a:rPr lang="en-GB" dirty="0"/>
              <a:t> </a:t>
            </a:r>
            <a:r>
              <a:rPr lang="en-GB" dirty="0" err="1"/>
              <a:t>moduł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83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E38-72A7-4CB7-B2C9-C55CB7B9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funkcjonalne</a:t>
            </a:r>
            <a:r>
              <a:rPr lang="en-GB" dirty="0"/>
              <a:t> - </a:t>
            </a:r>
            <a:r>
              <a:rPr lang="en-GB" dirty="0" err="1"/>
              <a:t>etap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020D-C4C0-4D0D-B51B-A78FA022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Stwórz</a:t>
            </a:r>
            <a:r>
              <a:rPr lang="en-GB" dirty="0"/>
              <a:t> </a:t>
            </a:r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etap</a:t>
            </a:r>
            <a:endParaRPr lang="en-GB" dirty="0"/>
          </a:p>
          <a:p>
            <a:r>
              <a:rPr lang="en-GB" dirty="0" err="1"/>
              <a:t>Edytuj</a:t>
            </a:r>
            <a:r>
              <a:rPr lang="en-GB" dirty="0"/>
              <a:t> </a:t>
            </a:r>
            <a:r>
              <a:rPr lang="en-GB" dirty="0" err="1"/>
              <a:t>etap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etap</a:t>
            </a:r>
            <a:endParaRPr lang="en-GB" dirty="0"/>
          </a:p>
          <a:p>
            <a:r>
              <a:rPr lang="en-GB" dirty="0" err="1"/>
              <a:t>Dodaj</a:t>
            </a:r>
            <a:r>
              <a:rPr lang="en-GB" dirty="0"/>
              <a:t> </a:t>
            </a:r>
            <a:r>
              <a:rPr lang="en-GB" dirty="0" err="1"/>
              <a:t>etap</a:t>
            </a:r>
            <a:r>
              <a:rPr lang="en-GB" dirty="0"/>
              <a:t> do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produkcyjnej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etap</a:t>
            </a:r>
            <a:r>
              <a:rPr lang="en-GB" dirty="0"/>
              <a:t> z </a:t>
            </a: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produkcyjnej</a:t>
            </a:r>
            <a:endParaRPr lang="en-GB" dirty="0"/>
          </a:p>
          <a:p>
            <a:r>
              <a:rPr lang="en-GB" dirty="0" err="1"/>
              <a:t>Udostępnij</a:t>
            </a:r>
            <a:r>
              <a:rPr lang="en-GB" dirty="0"/>
              <a:t> </a:t>
            </a:r>
            <a:r>
              <a:rPr lang="en-GB" dirty="0" err="1"/>
              <a:t>etap</a:t>
            </a:r>
            <a:endParaRPr lang="en-GB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39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7472-D748-40D0-92B9-95D1AE9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funkcjonalne</a:t>
            </a:r>
            <a:r>
              <a:rPr lang="en-GB" dirty="0"/>
              <a:t> – </a:t>
            </a:r>
            <a:r>
              <a:rPr lang="en-GB" dirty="0" err="1"/>
              <a:t>linia</a:t>
            </a:r>
            <a:r>
              <a:rPr lang="en-GB" dirty="0"/>
              <a:t> </a:t>
            </a:r>
            <a:r>
              <a:rPr lang="en-GB" dirty="0" err="1"/>
              <a:t>produkcyjna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85EE-0832-4396-99F6-FC9D4097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Stwórz</a:t>
            </a:r>
            <a:r>
              <a:rPr lang="en-GB" dirty="0"/>
              <a:t> </a:t>
            </a:r>
            <a:r>
              <a:rPr lang="en-GB" dirty="0" err="1"/>
              <a:t>nową</a:t>
            </a:r>
            <a:r>
              <a:rPr lang="en-GB" dirty="0"/>
              <a:t> </a:t>
            </a:r>
            <a:r>
              <a:rPr lang="en-GB" dirty="0" err="1"/>
              <a:t>linię</a:t>
            </a:r>
            <a:r>
              <a:rPr lang="en-GB" dirty="0"/>
              <a:t> </a:t>
            </a:r>
            <a:r>
              <a:rPr lang="en-GB" dirty="0" err="1"/>
              <a:t>produkcyjną</a:t>
            </a:r>
            <a:endParaRPr lang="en-GB" dirty="0"/>
          </a:p>
          <a:p>
            <a:r>
              <a:rPr lang="en-GB" dirty="0" err="1"/>
              <a:t>Usuń</a:t>
            </a:r>
            <a:r>
              <a:rPr lang="en-GB" dirty="0"/>
              <a:t> </a:t>
            </a:r>
            <a:r>
              <a:rPr lang="en-GB" dirty="0" err="1"/>
              <a:t>linię</a:t>
            </a:r>
            <a:r>
              <a:rPr lang="en-GB" dirty="0"/>
              <a:t> </a:t>
            </a:r>
            <a:r>
              <a:rPr lang="en-GB" dirty="0" err="1"/>
              <a:t>produkcyjną</a:t>
            </a:r>
            <a:endParaRPr lang="en-GB" dirty="0"/>
          </a:p>
          <a:p>
            <a:r>
              <a:rPr lang="en-GB" dirty="0" err="1"/>
              <a:t>Oblicz</a:t>
            </a:r>
            <a:r>
              <a:rPr lang="en-GB" dirty="0"/>
              <a:t> </a:t>
            </a:r>
            <a:r>
              <a:rPr lang="en-GB" dirty="0" err="1"/>
              <a:t>ślad</a:t>
            </a:r>
            <a:r>
              <a:rPr lang="en-GB" dirty="0"/>
              <a:t> </a:t>
            </a:r>
            <a:r>
              <a:rPr lang="en-GB" dirty="0" err="1"/>
              <a:t>węglowy</a:t>
            </a:r>
            <a:endParaRPr lang="en-GB" dirty="0"/>
          </a:p>
          <a:p>
            <a:r>
              <a:rPr lang="en-GB" dirty="0" err="1"/>
              <a:t>Zobacz</a:t>
            </a:r>
            <a:r>
              <a:rPr lang="en-GB" dirty="0"/>
              <a:t> </a:t>
            </a:r>
            <a:r>
              <a:rPr lang="en-GB" dirty="0" err="1"/>
              <a:t>statystyki</a:t>
            </a:r>
            <a:endParaRPr lang="en-GB" dirty="0"/>
          </a:p>
          <a:p>
            <a:r>
              <a:rPr lang="en-GB" dirty="0" err="1"/>
              <a:t>Udostępnij</a:t>
            </a:r>
            <a:r>
              <a:rPr lang="en-GB" dirty="0"/>
              <a:t> </a:t>
            </a:r>
            <a:r>
              <a:rPr lang="en-GB" dirty="0" err="1"/>
              <a:t>linię</a:t>
            </a:r>
            <a:r>
              <a:rPr lang="en-GB" dirty="0"/>
              <a:t> </a:t>
            </a:r>
            <a:r>
              <a:rPr lang="en-GB" dirty="0" err="1"/>
              <a:t>produkcyjną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81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392-021E-47C9-8904-B137ED2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niefunkcjonalne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BB53-5060-437E-B442-E10DD226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Przeglądarka</a:t>
            </a:r>
            <a:r>
              <a:rPr lang="en-GB" dirty="0"/>
              <a:t> </a:t>
            </a:r>
            <a:r>
              <a:rPr lang="en-GB" dirty="0" err="1"/>
              <a:t>internetowa</a:t>
            </a:r>
            <a:r>
              <a:rPr lang="en-GB" dirty="0"/>
              <a:t>:</a:t>
            </a:r>
          </a:p>
          <a:p>
            <a:r>
              <a:rPr lang="en-GB" dirty="0"/>
              <a:t>Google Chrome</a:t>
            </a:r>
          </a:p>
          <a:p>
            <a:r>
              <a:rPr lang="en-GB" dirty="0"/>
              <a:t>Firefox</a:t>
            </a:r>
          </a:p>
          <a:p>
            <a:r>
              <a:rPr lang="en-GB" dirty="0"/>
              <a:t>Opera</a:t>
            </a:r>
          </a:p>
          <a:p>
            <a:r>
              <a:rPr lang="en-GB" dirty="0"/>
              <a:t>Internet Explorer 11+</a:t>
            </a:r>
          </a:p>
        </p:txBody>
      </p:sp>
    </p:spTree>
    <p:extLst>
      <p:ext uri="{BB962C8B-B14F-4D97-AF65-F5344CB8AC3E}">
        <p14:creationId xmlns:p14="http://schemas.microsoft.com/office/powerpoint/2010/main" val="145151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5BB3-3775-4A5F-B944-CF7A838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Założenia</a:t>
            </a:r>
            <a:r>
              <a:rPr lang="en-GB" dirty="0"/>
              <a:t> </a:t>
            </a:r>
            <a:r>
              <a:rPr lang="en-GB" dirty="0" err="1"/>
              <a:t>technologiczne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5089-0BA9-4EE4-8B41-2F6469FA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Spring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Git control version</a:t>
            </a:r>
          </a:p>
          <a:p>
            <a:r>
              <a:rPr lang="en-GB" dirty="0"/>
              <a:t>IntelliJ</a:t>
            </a:r>
          </a:p>
          <a:p>
            <a:r>
              <a:rPr lang="en-GB" dirty="0"/>
              <a:t>HTML + CSS + JavaScript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038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</TotalTime>
  <Words>243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Kalkulator śladu węglowego</vt:lpstr>
      <vt:lpstr>Skład zespołu i podział obowiązków</vt:lpstr>
      <vt:lpstr>Postanowienia ogólne</vt:lpstr>
      <vt:lpstr>Wymagania funkcjonalne </vt:lpstr>
      <vt:lpstr>Wyamagania funkcjanalne - moduł</vt:lpstr>
      <vt:lpstr>Wymagania funkcjonalne - etap</vt:lpstr>
      <vt:lpstr>Wymagania funkcjonalne – linia produkcyjna</vt:lpstr>
      <vt:lpstr>Wymagania niefunkcjonalne</vt:lpstr>
      <vt:lpstr>Założenia technologiczne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śladu węglowego</dc:title>
  <dc:creator>Damian</dc:creator>
  <cp:lastModifiedBy>Damian</cp:lastModifiedBy>
  <cp:revision>3</cp:revision>
  <dcterms:created xsi:type="dcterms:W3CDTF">2019-03-06T11:01:20Z</dcterms:created>
  <dcterms:modified xsi:type="dcterms:W3CDTF">2019-03-06T11:19:29Z</dcterms:modified>
</cp:coreProperties>
</file>