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D81D46-5902-4AB4-9665-E190AA8F76A9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D314E50-B8A7-4EF3-8891-E7A36EC0EF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Rahul Lad (U16CO039)</a:t>
            </a:r>
          </a:p>
          <a:p>
            <a:r>
              <a:rPr lang="en-US" dirty="0" smtClean="0"/>
              <a:t>J</a:t>
            </a:r>
            <a:r>
              <a:rPr lang="en-US" dirty="0" smtClean="0"/>
              <a:t>enish Patel (U16CO040)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Check-in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Check-out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Renew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Find book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ID</a:t>
            </a:r>
          </a:p>
          <a:p>
            <a:r>
              <a:rPr lang="en-US" dirty="0" smtClean="0"/>
              <a:t>Book Name</a:t>
            </a:r>
          </a:p>
          <a:p>
            <a:r>
              <a:rPr lang="en-US" dirty="0" smtClean="0"/>
              <a:t>Author name</a:t>
            </a:r>
          </a:p>
          <a:p>
            <a:r>
              <a:rPr lang="en-US" dirty="0" smtClean="0"/>
              <a:t>Publication name</a:t>
            </a:r>
          </a:p>
          <a:p>
            <a:r>
              <a:rPr lang="en-US" dirty="0" smtClean="0"/>
              <a:t>Book Edition / Publication year</a:t>
            </a:r>
          </a:p>
          <a:p>
            <a:r>
              <a:rPr lang="en-US" dirty="0" smtClean="0"/>
              <a:t>Subject of Book</a:t>
            </a:r>
          </a:p>
          <a:p>
            <a:r>
              <a:rPr lang="en-US" dirty="0" smtClean="0"/>
              <a:t>Library section where book is kept</a:t>
            </a:r>
          </a:p>
          <a:p>
            <a:r>
              <a:rPr lang="en-US" dirty="0" smtClean="0"/>
              <a:t>Issued or not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Details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All Books ( Book Details 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Issued Books ( Book Details , </a:t>
            </a:r>
            <a:r>
              <a:rPr lang="en-US" dirty="0" err="1" smtClean="0"/>
              <a:t>MemberID</a:t>
            </a:r>
            <a:r>
              <a:rPr lang="en-US" dirty="0" smtClean="0"/>
              <a:t> , </a:t>
            </a:r>
            <a:r>
              <a:rPr lang="en-US" dirty="0" err="1" smtClean="0"/>
              <a:t>IssueDate</a:t>
            </a:r>
            <a:r>
              <a:rPr lang="en-US" dirty="0" smtClean="0"/>
              <a:t> , </a:t>
            </a:r>
            <a:r>
              <a:rPr lang="en-US" dirty="0" err="1" smtClean="0"/>
              <a:t>DueDate</a:t>
            </a:r>
            <a:r>
              <a:rPr lang="en-US" dirty="0" smtClean="0"/>
              <a:t> )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                                   OR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Only One database when Book is not issue then </a:t>
            </a:r>
            <a:r>
              <a:rPr lang="en-US" dirty="0" err="1" smtClean="0"/>
              <a:t>MemberID</a:t>
            </a:r>
            <a:r>
              <a:rPr lang="en-US" dirty="0" smtClean="0"/>
              <a:t> , </a:t>
            </a:r>
            <a:r>
              <a:rPr lang="en-US" dirty="0" err="1" smtClean="0"/>
              <a:t>IssueDate</a:t>
            </a:r>
            <a:r>
              <a:rPr lang="en-US" dirty="0" smtClean="0"/>
              <a:t> , </a:t>
            </a:r>
            <a:r>
              <a:rPr lang="en-US" dirty="0" err="1" smtClean="0"/>
              <a:t>DueDate</a:t>
            </a:r>
            <a:r>
              <a:rPr lang="en-US" dirty="0" smtClean="0"/>
              <a:t> are NULL.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name</a:t>
            </a:r>
          </a:p>
          <a:p>
            <a:r>
              <a:rPr lang="en-US" dirty="0" smtClean="0"/>
              <a:t>Author name</a:t>
            </a:r>
          </a:p>
          <a:p>
            <a:r>
              <a:rPr lang="en-US" dirty="0" smtClean="0"/>
              <a:t>Publication name</a:t>
            </a:r>
          </a:p>
          <a:p>
            <a:r>
              <a:rPr lang="en-US" dirty="0" smtClean="0"/>
              <a:t>Subject of book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Books </a:t>
            </a:r>
            <a:br>
              <a:rPr lang="en-US" dirty="0" smtClean="0"/>
            </a:br>
            <a:r>
              <a:rPr lang="en-US" dirty="0" smtClean="0"/>
              <a:t>Search by/Filter by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MemberID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BookID</a:t>
            </a:r>
            <a:endParaRPr lang="en-US" dirty="0" smtClean="0"/>
          </a:p>
          <a:p>
            <a:r>
              <a:rPr lang="en-US" dirty="0" smtClean="0"/>
              <a:t>Copy data of book from </a:t>
            </a:r>
            <a:r>
              <a:rPr lang="en-US" u="sng" dirty="0" smtClean="0"/>
              <a:t>All book database</a:t>
            </a:r>
            <a:r>
              <a:rPr lang="en-US" dirty="0" smtClean="0"/>
              <a:t> to</a:t>
            </a:r>
            <a:r>
              <a:rPr lang="en-US" u="sng" dirty="0" smtClean="0"/>
              <a:t> Issue book database</a:t>
            </a:r>
            <a:endParaRPr lang="en-US" dirty="0" smtClean="0"/>
          </a:p>
          <a:p>
            <a:r>
              <a:rPr lang="en-US" dirty="0" smtClean="0"/>
              <a:t>Mark book as issued</a:t>
            </a:r>
          </a:p>
          <a:p>
            <a:r>
              <a:rPr lang="en-US" dirty="0" smtClean="0"/>
              <a:t>Give Issue Date and Due Date</a:t>
            </a:r>
          </a:p>
          <a:p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- in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MemberID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BookID</a:t>
            </a:r>
            <a:endParaRPr lang="en-US" dirty="0" smtClean="0"/>
          </a:p>
          <a:p>
            <a:r>
              <a:rPr lang="en-US" dirty="0" smtClean="0"/>
              <a:t>Check Due-Date</a:t>
            </a:r>
          </a:p>
          <a:p>
            <a:r>
              <a:rPr lang="en-US" dirty="0" smtClean="0"/>
              <a:t>If Current-Date &gt; Due-Date then take Fine</a:t>
            </a:r>
          </a:p>
          <a:p>
            <a:r>
              <a:rPr lang="en-US" dirty="0" smtClean="0"/>
              <a:t>Remove </a:t>
            </a:r>
            <a:r>
              <a:rPr lang="en-US" dirty="0" smtClean="0"/>
              <a:t>data of book </a:t>
            </a:r>
            <a:r>
              <a:rPr lang="en-US" dirty="0" smtClean="0"/>
              <a:t>from </a:t>
            </a:r>
            <a:r>
              <a:rPr lang="en-US" u="sng" dirty="0" smtClean="0"/>
              <a:t>Issue </a:t>
            </a:r>
            <a:r>
              <a:rPr lang="en-US" u="sng" dirty="0" smtClean="0"/>
              <a:t>book database</a:t>
            </a:r>
            <a:endParaRPr lang="en-US" dirty="0" smtClean="0"/>
          </a:p>
          <a:p>
            <a:r>
              <a:rPr lang="en-US" dirty="0" smtClean="0"/>
              <a:t>Mark book as </a:t>
            </a:r>
            <a:r>
              <a:rPr lang="en-US" dirty="0" err="1" smtClean="0"/>
              <a:t>unissue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Check-out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MemberID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BookID</a:t>
            </a:r>
            <a:endParaRPr lang="en-US" dirty="0" smtClean="0"/>
          </a:p>
          <a:p>
            <a:r>
              <a:rPr lang="en-US" dirty="0" smtClean="0"/>
              <a:t>Check Due-Date</a:t>
            </a:r>
          </a:p>
          <a:p>
            <a:r>
              <a:rPr lang="en-US" dirty="0" smtClean="0"/>
              <a:t>If Current-Date &gt; Due-Date then take </a:t>
            </a:r>
            <a:r>
              <a:rPr lang="en-US" dirty="0" smtClean="0"/>
              <a:t>Fine</a:t>
            </a:r>
          </a:p>
          <a:p>
            <a:r>
              <a:rPr lang="en-US" dirty="0" smtClean="0"/>
              <a:t>Give Issue-Date and Due-Date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Renew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151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Library Management</vt:lpstr>
      <vt:lpstr>Functionalities</vt:lpstr>
      <vt:lpstr>Book Details</vt:lpstr>
      <vt:lpstr>DataBase</vt:lpstr>
      <vt:lpstr>Find Books  Search by/Filter by</vt:lpstr>
      <vt:lpstr>Check - in</vt:lpstr>
      <vt:lpstr>Check-out</vt:lpstr>
      <vt:lpstr>Renew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dc:creator>LAD</dc:creator>
  <cp:lastModifiedBy>LAD</cp:lastModifiedBy>
  <cp:revision>6</cp:revision>
  <dcterms:created xsi:type="dcterms:W3CDTF">2017-10-03T17:31:33Z</dcterms:created>
  <dcterms:modified xsi:type="dcterms:W3CDTF">2017-10-03T18:13:14Z</dcterms:modified>
</cp:coreProperties>
</file>