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media/image20.jpg" ContentType="image/jpeg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6996401-02AE-4703-8941-AEAAEFAF2A4C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7:19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9:10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24575,'1'0'0,"1"1"0,-1 2 0,0 1 0,0 1 0,0 1 0,-1 1 0,0 0 0,0-1 0,0 1 0,0 0 0,0 0 0,0 0 0,0-1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9:02:10.832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188 71,'0'4,"-3"1,-3 3,2 5,-4 3,0 3,2 2,1 1,2 1,1 0,5-4,6-5,5-5,3-4,4-3,-3-6,0-1,-3-5,-1 0,-2-2,0 1,-2-1,-2-3,-3-2,2 1,-1 1,-1-2,-2-2,-1-1,0-1,-2 0,-4 3,-5 4,-4 5,-5 4,-2 3,-2 2,-1 0,4 5,1 0,3 5,1-1,3 3,-1-1,-2 1,-2 3,-2 2,2 2,-1-2,4 0,-1-3,3-1,-1-1,2 0,6-2,7-3,8-2,1-6,3-2,-2-5,2-1,1-3,-2-3,0 1,-1 0,-4-3,1 3,-2-1,-2-1,-2-2,-5 2,-3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9:02:11.228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0 175,'0'3,"4"2,1 4,3 0,5-2,3-1,3-3,-2-4,1-3,-4-5,-4-3,1-1,-3-2,-2-1,-2-3,-1-1,-3-1,1-1,-2 0,-3 3,-5 5,-5 5,-3 8,0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9:02:11.426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 0,'-4'0,"-5"0,-1 4,2 5,1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9:02:11.572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189 157,'0'0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9:02:11.739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24 4,'0'4,"-4"1,-1 3,0 5,2 3,0 3,1 2,1 1,1 1,0-4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19:02:14.247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134 465,'0'-4,"4"-4,1-6,-1-3,0-3,-5 2,-2 7,-5 7,-4 7,0 7,-2 1,1 3,-1 0,3 0,-2-2,3 1,1 2,0-2,1 1,2 2,2 2,1 1,6-2,5-4,6-5,3-2,4-4,-2-5,-2-3,2 1,-4-4,0 1,-2-3,-4-3,-3-2,0 0,1 0,-2-1,-2-1,-1-2,-1-1,-1-1,0 7,-4 7,-1 7,0 9,-3 2,0 4,-2-1,0 1,2 2,7 2,6-2,7-3,4-5,4-3,2-3,-2 3,-2 0,1-1,0-1,2-1,-1-1,2 0,-1-1,1 0,1-1,-1 1,0 0,-3-4,-2-1,-4-4,1 0,-3-2,-3-3,-3-3,-3-3,-1-1,-4 3,-6 4,-2 1,-2 3,-3 3,-2 2,1-1,1 0,-2 1,0 2,-2 1,-1 1,0 0,-1 1,-1 0,1 1,0-1,-1 0,1 0,0 0,0 0,0 0,0 0,3 4,2 1,0 0,-1-1,2 3,8-1,9 0,8-2,7-1,3-2,4 0,0-1,1 0,-1-1,1 1,-1 0,0 0,-1 0,0 0,0 0,0 0,0 0,0 0,0 0,-4-4,0-1,-5-4,-7-3,-9-1,-8 3,-5-1,-4 1,-2 3,-2 2,4-2,2 1,-1 1,0 1,-1 2,0 1,2-4,1 0,0 1,-1 1,-2 0,0 2,-2 0,8 1,10 0,8 0,9 0,4 0,5 0,-3 4,0 1,0 0,1-1,1-2,0 0,0-1,1-1,1 0,-1 0,0 0,0 3,0 2,0 0,0-2,1 0,-1-1,0-1,0-1,-7 0,-11 0,-9 0,-7-1,-7 1,2-4,-2-1,0 1,-1 0,3-2,0-1,0-2,-1-1,-2 3,0 1,2-1,1 1,0 0,-2 2,0 2,-2 1,0 0,-1 1,3 4,10 1,9 4,8 0,7-1,5-2,2-3,2-1,0-1,0-1,-1 0,0 0,0-1,-1 1,1 0,-1 0,0 0,0 0,0 0,0 0,0 0,0 0,0 0,0 0,0 0,0 0,-7 0,-11-4,-8-1,-9 0,-5-3,-4 1,-1 0,-1 2,4-1,1-1,1 1,-1 2,-1 2,3-4,1 1,-1 0,-1 2,-2-4,0 1,-2 0,1 2,-2 2,1 0,0 2,-1-1,1 1,0 1,0-1,0 0,7 0,10 1,10-1,8 0,5 0,4 0,1 0,1 0,0 0,-4 3,-2 3,0-2,1 0,1-1,0-1,1-1,4 3,2 1,0-1,-1 0,-1-2,3 0,0 2,3 2,0-1,-1 2,-3 1,-1-2,-2-2,-2-1,1-1,-2-1,1-1,-4 3,-1 2,-7 0,-10-2,-8 0,-6-2,-5 0,-3 0,-1-1,-1-1,0 1,1 0,0 0,0 0,1 0,-1 0,1 0,0 0,4-4,1-1,0 0,-2 1,4-3,-1 1,0 0,-2 2,-1 1,-2 2,-4 0,2-3,1-1,-3 1,-2 0,1 2,1 0,1 1,0 1,1 0,1 0,0 0,0 1,4-5,8-1,11 1,8 0,6-3,5 1,2 0,2 2,0 1,0 1,-1 1,0 1,0 0,-1 1,0-1,0 0,0 0,0 1,0-1,0 0,0 0,1 0,-1 0,-8 0,-9 0,-10 0,-8 0,-5 0,-3 0,-3 0,0 0,0 0,1 0,0 0,0 0,0-4,1-1,0 0,0 2,0 0,0 1,0 1,0 1,3-4,2-1,0 1,-1 0,-1 1,6 2,9 0,9 0,8 1,5 1,3-1,2 0,1 0,0 0,-1 0,0 0,0 0,0 0,-1 0,0 0,4 0,1 0,4 0,-1 0,0 0,1 0,0 0,2 0,-1 4,1 1,-1 0,-1-1,-4-1,2-1,0-1,2-1,-4 4,-3 0,-1 1,-2-2,0 0,0-2,1 0,-1 0,1-1,0-1,0 1,0 0,-4 4,-1 1,-7-1,-9 0,-9-1,-6-1,-5-1,-3-1,-1 0,-1 0,0 0,1 0,0-1,0-3,0-1,1 0,0 1,0 2,0-4,0 0,0 1,0 2,0 0,0 2,0 0,0 1,0 0,0 0,-1 0,1 1,0-1,8 0,9 0,10 0,8 0,8 0,6 0,1 0,0 0,-2 0,0 0,-2 0,3 0,1 0,-2 0,0 0,-1 0,2 0,1 0,-1 0,2 0,1 0,-2 0,-1 0,-2 0,-1 0,-1 0,-1 0,0 0,-1 0,1 0,0 0,0 0,0 0,0 0,-4-4,-8-1,-11-4,-7 1,-8 0,-4 3,-2 1,-1-2,-1 0,0 1,0 1,1 2,4-3,2-1,0 2,-2 0,0 2,-1 0,-2 2,1-1,-1 1,3-3,2-2,-1 1,0 0,-1 2,-2 0,0 1,-1 1,4 4,8 1,10-1,9 0,6-1,5-1,-2 3,1 0,0 0,1-2,1 0,0-2,1 0,0-1,0 0,0 0,0 0,1-1,-1 1,0 0,0 0,0 0,0 0,-7 0,-10 0,-10 0,-8 0,-5 0,-4 0,-1 0,-1 0,0 0,0 0,1 0,0 0,1 0,-1 0,1 0,0 0,0 0,0 0,0 0,0 0,0 0,4 4,5 5,4 4,8 1,8-3,2 2,4-3,0 1,-3 3,1-1,2-3,-1 0,2 0,-3 0,2 0,-2 1,1-1,2-2,3-3,-2-1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3:54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1348 142 24575,'3'0'0,"-1"1"0,1 0 0,0 0 0,-1 0 0,1 0 0,-1 1 0,0-1 0,1 1 0,-1-1 0,0 1 0,0 0 0,0 0 0,0 0 0,0 0 0,0 0 0,-1 0 0,1 1 0,-1-1 0,1 1 0,0 3 0,0-3 0,-1 0 0,1-1 0,0 1 0,0 0 0,0-1 0,0 1 0,0-1 0,1 0 0,-1 0 0,1 0 0,3 2 0,-6-3 0,1-1 0,-1 0 0,1 0 0,-1-1 0,1 1 0,-1 0 0,1 0 0,-1 0 0,1 0 0,-1 0 0,1 0 0,-1-1 0,1 1 0,-1 0 0,0 0 0,1-1 0,-1 1 0,1 0 0,-1-1 0,0 1 0,1 0 0,-1-1 0,0 1 0,1-1 0,-1 1 0,0 0 0,0-1 0,0 1 0,1-1 0,-1 1 0,0-1 0,0 1 0,0-1 0,0 1 0,0-1 0,0 1 0,0-1 0,0 1 0,0-1 0,0 1 0,0-1 0,0 1 0,0-1 0,-2-23 0,0 19 0,0 0 0,0 0 0,-1 1 0,0 0 0,0-1 0,0 1 0,0 0 0,-1 0 0,1 1 0,-1-1 0,0 1 0,0 0 0,-1 0 0,1 0 0,-1 0 0,1 1 0,-1 0 0,0 0 0,-8-3 0,11 5 0,-1-1 0,1 1 0,0 0 0,-1 0 0,1 0 0,-1 0 0,1 0 0,0 0 0,-1 0 0,1 1 0,-1 0 0,1-1 0,0 1 0,0 0 0,-1 0 0,1 0 0,-3 2 0,2 0 0,1-1 0,0 0 0,0 1 0,0-1 0,0 1 0,0-1 0,0 1 0,1 0 0,-1 0 0,1 0 0,0 0 0,0 0 0,0 0 0,0 0 0,1 0 0,-1 6 0,0-1 0,1-1 0,-1 0 0,2 1 0,-1-1 0,3 13 0,-3-19 0,0 1 0,0-1 0,1 0 0,-1 1 0,0-1 0,1 0 0,-1 1 0,1-1 0,0 0 0,-1 1 0,1-1 0,0 0 0,0 0 0,0 0 0,-1 0 0,1 0 0,0 0 0,1 0 0,-1 0 0,0 0 0,0 0 0,0-1 0,0 1 0,1 0 0,-1-1 0,0 1 0,1-1 0,-1 0 0,0 1 0,1-1 0,-1 0 0,1 0 0,-1 0 0,0 0 0,1 0 0,2 0 0,-2-1 0,0 0 0,0 0 0,0 0 0,0-1 0,-1 1 0,1 0 0,0-1 0,-1 1 0,1-1 0,-1 0 0,1 0 0,-1 1 0,0-1 0,0 0 0,0 0 0,0 0 0,0 0 0,0 0 0,-1-1 0,1 1 0,-1 0 0,1 0 0,-1 0 0,0 0 0,0-1 0,0-2 0,1 1 0,-1 0 0,0 0 0,0 0 0,0 0 0,0 0 0,-1 0 0,0 0 0,0 0 0,0 0 0,0 0 0,0 1 0,-1-1 0,1 0 0,-4-4 0,3 7 0,0-1 0,1 1 0,-1 0 0,0-1 0,0 1 0,0 0 0,-1 0 0,1 0 0,0 1 0,0-1 0,0 0 0,-1 1 0,1-1 0,0 1 0,-1 0 0,1 0 0,0 0 0,-1 0 0,-2 1 0,4-1 0,0 0 0,-1 0 0,1 1 0,0-1 0,0 0 0,0 1 0,-1-1 0,1 1 0,0-1 0,0 1 0,0 0 0,0-1 0,0 1 0,0 0 0,0 0 0,0 0 0,1 0 0,-1 0 0,0 0 0,0 0 0,1 0 0,-1 0 0,0 0 0,1 0 0,-1 0 0,1 0 0,0 1 0,-1-1 0,1 0 0,0 0 0,0 1 0,0-1 0,0 0 0,0 0 0,0 1 0,0 1 0,1-1 0,-1-1 0,1 1 0,0 0 0,-1-1 0,1 1 0,0-1 0,0 1 0,0-1 0,0 1 0,0-1 0,1 0 0,-1 0 0,0 1 0,0-1 0,1 0 0,-1 0 0,1 0 0,-1 0 0,1-1 0,0 1 0,-1 0 0,1-1 0,0 1 0,-1-1 0,1 1 0,0-1 0,0 0 0,-1 0 0,1 0 0,0 0 0,2 0 0,-1 0 0,-1 0 0,1 0 0,-1 0 0,1 0 0,0-1 0,-1 1 0,1-1 0,-1 0 0,1 1 0,-1-1 0,0 0 0,1-1 0,-1 1 0,0 0 0,0-1 0,0 1 0,0-1 0,0 0 0,0 1 0,0-1 0,2-3 0,-3 3 0,0 0 0,0 0 0,0-1 0,0 1 0,0 0 0,-1 0 0,1-1 0,-1 1 0,0 0 0,1-1 0,-1 1 0,0 0 0,0-1 0,0 1 0,-1 0 0,1-1 0,-1 1 0,1 0 0,-1 0 0,0-1 0,0 1 0,0 0 0,0 0 0,0 0 0,0 0 0,0 0 0,-1 0 0,1 0 0,-1 1 0,0-1 0,1 0 0,-1 1 0,0-1 0,0 1 0,0 0 0,0 0 0,0 0 0,0 0 0,0 0 0,0 0 0,-1 0 0,-2 0 0,-2-2 0,0 1 0,0 1 0,0-1 0,0 1 0,0 0 0,0 1 0,0-1 0,0 1 0,0 1 0,0 0 0,0 0 0,0 0 0,-9 3 0,15-4 0,-1 1 0,1 0 0,-1-1 0,1 1 0,0 0 0,-1 0 0,1 0 0,0 0 0,-1 0 0,1 0 0,0 0 0,0 0 0,0 1 0,0-1 0,0 0 0,0 1 0,1-1 0,-1 1 0,0-1 0,1 1 0,-1-1 0,1 1 0,-1-1 0,1 1 0,0-1 0,0 1 0,0 0 0,0-1 0,0 1 0,0-1 0,0 1 0,0 0 0,0-1 0,1 1 0,-1-1 0,1 1 0,-1-1 0,1 1 0,0-1 0,-1 1 0,1-1 0,0 0 0,0 1 0,2 1 0,-2-1 0,0-1 0,0 1 0,0-1 0,0 0 0,0 1 0,0-1 0,0 0 0,1 0 0,-1 0 0,0 0 0,1 0 0,-1 0 0,1 0 0,-1 0 0,1 0 0,-1-1 0,1 1 0,-1 0 0,1-1 0,0 0 0,-1 1 0,1-1 0,0 0 0,0 0 0,-1 0 0,1 0 0,0 0 0,-1 0 0,1-1 0,0 1 0,-1 0 0,1-1 0,0 0 0,-1 1 0,1-1 0,-1 0 0,1 0 0,1-1 0,-2 1 0,0-1 0,0 0 0,-1 1 0,1-1 0,-1 1 0,1-1 0,-1 0 0,0 1 0,1-1 0,-1 0 0,0 0 0,0 1 0,0-1 0,0 0 0,-1 1 0,1-1 0,0 0 0,-1 0 0,1 1 0,-1-1 0,1 1 0,-1-1 0,0 1 0,0-1 0,0 1 0,0-1 0,0 1 0,0-1 0,0 1 0,-2-2 0,-1-2 0,0 0 0,-1 1 0,1-1 0,-1 1 0,0 0 0,0 0 0,-7-3 0,3 4 0,1 0 0,-1 0 0,0 1 0,-1 1 0,1 0 0,0 0 0,0 0 0,0 1 0,-10 2 0,16-2 0,0 0 0,-1 1 0,1 0 0,0-1 0,0 1 0,0 0 0,0 1 0,0-1 0,0 0 0,0 1 0,0 0 0,-4 3 0,6-4 0,0 1 0,0-1 0,0 1 0,0-1 0,0 1 0,0-1 0,1 1 0,-1-1 0,1 1 0,-1 0 0,1 0 0,-1-1 0,1 1 0,0 0 0,0-1 0,0 1 0,0 0 0,0 0 0,0-1 0,0 1 0,1 0 0,-1 0 0,1-1 0,-1 1 0,2 1 0,-1 0 0,1-1 0,-1 0 0,1 1 0,0-1 0,0 0 0,0 0 0,0 0 0,0 0 0,1-1 0,-1 1 0,0-1 0,1 1 0,-1-1 0,1 0 0,0 0 0,-1 0 0,1 0 0,0 0 0,0-1 0,-1 1 0,7-1 0,-3 1 0,0 0 0,0-1 0,0 0 0,1 0 0,-1 0 0,0-1 0,0 0 0,0 0 0,7-3 0,-12 4 0,0 0 0,-1-1 0,1 1 0,0 0 0,-1 0 0,1-1 0,-1 1 0,1 0 0,0-1 0,-1 1 0,1-1 0,-1 1 0,1-1 0,-1 1 0,1-1 0,-1 1 0,1-1 0,-1 1 0,0-1 0,1 0 0,-1 1 0,0-1 0,1 0 0,-1 1 0,0-1 0,0 0 0,0 1 0,0-1 0,0 0 0,1 1 0,-1-1 0,-1-1 0,1 1 0,-1-1 0,0 1 0,0-1 0,0 1 0,1 0 0,-2-1 0,1 1 0,0 0 0,0 0 0,0 0 0,-1 0 0,1 0 0,-2-1 0,-4-3 0,1 1 0,-1 1 0,-1-1 0,-13-4 0,4 5 0,0 0 0,0 1 0,-19 0 0,33 2 0,0-1 0,0 1 0,0 0 0,0 0 0,0 0 0,0 1 0,0-1 0,0 1 0,0 0 0,0-1 0,0 1 0,0 0 0,0 1 0,0-1 0,1 1 0,-1-1 0,0 1 0,1 0 0,0 0 0,-1 0 0,1 0 0,0 0 0,0 0 0,-3 5 0,4-6 0,1 0 0,0 0 0,0 0 0,-1 1 0,1-1 0,0 0 0,0 0 0,0 0 0,0 0 0,0 0 0,1 0 0,-1 1 0,0-1 0,0 0 0,1 0 0,-1 0 0,1 0 0,-1 0 0,1 0 0,-1 0 0,1 0 0,-1 0 0,1 0 0,0 0 0,0-1 0,-1 1 0,1 0 0,0 0 0,0-1 0,0 1 0,0 0 0,0-1 0,0 1 0,0-1 0,0 1 0,0-1 0,0 0 0,0 1 0,0-1 0,2 0 0,54 8 0,-41-7 0,-14 0 0,1 0 0,0 0 0,-1 1 0,1-1 0,-1 1 0,1 0 0,-1 0 0,0 0 0,0 0 0,0 0 0,0 0 0,3 5 0,-2-4 0,-1 0 0,1 0 0,0 0 0,0 0 0,0 0 0,0-1 0,1 1 0,3 2 0,21-1 0,-27-4 0,0 0 0,0 0 0,-1 0 0,1 0 0,0 0 0,0-1 0,-1 1 0,1 0 0,0 0 0,0 0 0,-1-1 0,1 1 0,0 0 0,-1-1 0,1 1 0,0-1 0,-1 1 0,1-1 0,-1 1 0,1-1 0,-1 1 0,1-1 0,-1 0 0,1 1 0,-1-1 0,1 0 0,-1 1 0,0-1 0,0 0 0,1 1 0,-1-1 0,0 0 0,1-1 0,-2 1 0,1 1 0,0-1 0,0 0 0,-1 0 0,1 1 0,0-1 0,-1 0 0,1 1 0,-1-1 0,1 1 0,-1-1 0,1 0 0,-1 1 0,1-1 0,-1 1 0,1-1 0,-1 1 0,0 0 0,1-1 0,-1 1 0,0-1 0,1 1 0,-1 0 0,0 0 0,0 0 0,1-1 0,-1 1 0,0 0 0,0 0 0,1 0 0,-1 0 0,0 0 0,0 0 0,1 0 0,-1 0 0,0 1 0,0-1 0,1 0 0,-1 0 0,0 1 0,1-1 0,-1 0 0,-1 1 0,-33 12 0,33-13 0,0 1 0,1 0 0,-1 0 0,1 0 0,-1 0 0,1 0 0,-1 0 0,1 0 0,0 0 0,0 1 0,-1-1 0,1 1 0,0-1 0,0 1 0,0-1 0,1 1 0,-1-1 0,0 1 0,1 0 0,-1 0 0,1-1 0,-1 1 0,1 0 0,0 0 0,-1-1 0,1 1 0,0 0 0,0 0 0,1 0 0,-1-1 0,0 1 0,1 0 0,-1 0 0,1-1 0,1 4 0,-8 4 0,3-8 0,5-7 0,-1 5 0,-1 0 0,1-1 0,0 1 0,-1 0 0,1-1 0,-1 1 0,0 0 0,1-1 0,-1 1 0,0-1 0,0 1 0,0-1 0,0 1 0,0-1 0,0 1 0,0-1 0,0 1 0,-1 0 0,1-1 0,-1 1 0,1-1 0,-1 1 0,1 0 0,-2-3 0,-1 1 0,1 1 0,0-1 0,-1 0 0,0 1 0,0 0 0,1 0 0,-1 0 0,-1 0 0,1 0 0,-3-1 0,-6-2 0,1 1 0,-1 0 0,0 1 0,0 0 0,-15-1 0,-29 3 0,93 1 0,61 9 0,-86-8 0,-23-7 0,-42-14 0,32 13 0,13 4 0,-9-5 0,0 1 0,-1 1 0,0 1 0,-1 0 0,1 1 0,-1 1 0,-29 0 0,-10 4 0,86 1 0,0 1 0,0 1 0,-1 2 0,0 1 0,0 1 0,37 16 0,-35-17 0,-25-7 0,0 0 0,-1 1 0,1-1 0,0 1 0,-1 0 0,1 0 0,0 1 0,-1-1 0,0 1 0,1 0 0,4 3 0,-8-5 0,0 1 0,-1 0 0,1-1 0,0 1 0,0-1 0,-1 1 0,1-1 0,0 1 0,-1-1 0,1 0 0,0 1 0,-1-1 0,1 1 0,-1-1 0,1 0 0,-1 1 0,1-1 0,-1 0 0,1 0 0,-1 1 0,1-1 0,-1 0 0,1 0 0,-1 0 0,1 0 0,-1 0 0,0 1 0,1-1 0,-1 0 0,1 0 0,-1 0 0,1-1 0,-1 1 0,-1 0 0,-24 3 0,9-4 0,0 0 0,0-1 0,-30-8 0,6 2 0,-6-1 0,27 4 0,-1 1 0,-36-1 0,271 6 0,-245 0 0,-48 9 0,49-5 0,-52 2 0,72-7 0,21 1 0,62 6 0,-22 4 0,-58-11 0,1 0 0,-1 0 0,1 1 0,-1 0 0,0 0 0,1 1 0,-11 4 0,-47 8 0,18-14 0,40 0 0,31 0 0,150-1 0,-190 10 0,-15 2 0,30-11 0,0 0 0,0 0 0,0 0 0,0 0 0,1 0 0,-1 0 0,0 0 0,0 0 0,0 0 0,0 0 0,0 0 0,0 0 0,0 0 0,0 0 0,0 0 0,0 0 0,1 1 0,-1-1 0,0 0 0,0 0 0,0 0 0,0 0 0,0 0 0,0 0 0,0 0 0,0 0 0,0 0 0,0 0 0,0 0 0,0 1 0,0-1 0,0 0 0,0 0 0,0 0 0,0 0 0,0 0 0,0 0 0,0 0 0,0 0 0,0 1 0,0-1 0,0 0 0,0 0 0,0 0 0,0 0 0,0 0 0,0 0 0,0 0 0,0 0 0,0 0 0,0 0 0,0 1 0,0-1 0,0 0 0,-1 0 0,1 0 0,0 0 0,0 0 0,0 0 0,0 0 0,0 0 0,0 0 0,0 0 0,0 0 0,0 0 0,14 7 0,18 2 0,52-3 0,-81-4 0,-12 3 0,-16 4 0,8-7 0,1 2 0,0 0 0,-21 9 0,110-4 0,-42-3 0,0-1 0,41 1 0,-154-5 0,-94-3 0,149-3 0,1-1 0,-1-1 0,1-2 0,-44-19 0,63 24 0,0 3 0,1-2 0,0 1 0,1-1 0,-1 0 0,0 0 0,1-1 0,0 1 0,0-1 0,0 0 0,0-1 0,0 1 0,1-1 0,0 0 0,0 0 0,0-1 0,1 1 0,0-1 0,0 1 0,0-1 0,1 0 0,-1 0 0,1 0 0,1-1 0,-1 1 0,1 0 0,1-1 0,-1 1 0,1-1 0,0 1 0,1-8 0,0 1 0,1 14 0,4 25 0,5 14 0,-8-33 0,1 1 0,0 0 0,0-1 0,0 0 0,1 0 0,1 0 0,-1 0 0,11 9 0,-11-13 0,0 1 0,0-1 0,0-1 0,0 1 0,1-1 0,-1 0 0,1 0 0,-1 0 0,1-1 0,0 0 0,0 0 0,0-1 0,9 1 0,-8-1 0,0 0 0,1-1 0,-1 1 0,0-1 0,1-1 0,12-3 0,-18 4 0,-1 0 0,1 1 0,-1-1 0,1 0 0,-1 0 0,1 1 0,-1-1 0,0 0 0,1 0 0,-1-1 0,0 1 0,0 0 0,0 0 0,0-1 0,0 1 0,0 0 0,0-1 0,-1 1 0,1-1 0,0 1 0,-1-1 0,1 1 0,-1-1 0,0 1 0,1-1 0,-1 0 0,0 1 0,0-1 0,0 0 0,0 1 0,0-1 0,0 0 0,-1 1 0,1-1 0,0 1 0,-1-1 0,0-2 0,-3 0 0,1-1 0,-1 1 0,0-1 0,0 1 0,-1 0 0,1 0 0,-1 1 0,0 0 0,0 0 0,0 0 0,0 0 0,0 1 0,-1-1 0,-5 0 0,-32-20 0,32 15 0,-2-3 0,-2 1 0,-29-16 0,42 24 0,-1 1 0,1 0 0,0 0 0,-1-1 0,1 2 0,-1-1 0,1 0 0,-1 0 0,1 1 0,-1 0 0,1-1 0,-1 1 0,0 0 0,1 0 0,-1 0 0,0 1 0,1-1 0,-1 1 0,1-1 0,-1 1 0,1 0 0,-1 0 0,1 0 0,-1 0 0,1 0 0,0 1 0,-3 2 0,4-3 0,0-1 0,0 1 0,0 0 0,0 0 0,0 0 0,0 0 0,0 1 0,1-1 0,-1 0 0,0 0 0,1 0 0,-1 0 0,1 1 0,0-1 0,-1 0 0,1 1 0,0-1 0,0 0 0,0 1 0,0-1 0,0 0 0,0 1 0,0-1 0,0 0 0,0 1 0,1-1 0,-1 0 0,0 0 0,1 1 0,-1-1 0,1 0 0,0 0 0,-1 0 0,1 1 0,0-1 0,0 0 0,-1 0 0,1 0 0,0 0 0,0-1 0,0 1 0,0 0 0,1 0 0,-1 0 0,0-1 0,0 1 0,0-1 0,2 1 0,9 5 0,-1-1 0,1 0 0,25 6 0,-27-8 0,9 2 0,1-1 0,0-1 0,0 0 0,30-1 0,-49 5 0,-1-1 0,1 1 0,1-1 0,-1 0 0,1 0 0,0 1 0,4 6 0,-3-9 0,1 2 0,0 0 0,0 0 0,-1 0 0,1 0 0,-1 1 0,3 10 0,-6-16 0,0 0 0,0 1 0,0-1 0,0 1 0,0-1 0,0 0 0,0 1 0,0-1 0,-1 0 0,1 1 0,0-1 0,-1 0 0,0 1 0,1-1 0,-1 0 0,0 0 0,1 1 0,-1-1 0,0 0 0,0 0 0,0 0 0,0 0 0,0 0 0,0 0 0,0 0 0,0-1 0,-1 1 0,1 0 0,0-1 0,0 1 0,-1-1 0,1 1 0,0-1 0,-1 1 0,1-1 0,0 0 0,-1 0 0,1 0 0,-1 0 0,-1 0 0,-7 2 0,1 0 0,-1-1 0,-1-1 0,1 0 0,0 0 0,0-1 0,-12-2 0,18 2 0,0 0 0,1 0 0,-1 0 0,0-1 0,1 1 0,-1-1 0,1 0 0,-1 0 0,1 0 0,0 0 0,0-1 0,0 1 0,0-1 0,0 0 0,0 0 0,1 0 0,0 0 0,-1 0 0,1-1 0,0 1 0,-2-6 0,4 7 0,0-1 0,0 0 0,1 1 0,-1-1 0,1 1 0,-1-1 0,1 1 0,0-1 0,0 1 0,0-1 0,0 1 0,0 0 0,0-1 0,1 1 0,-1 0 0,1 0 0,2-2 0,-3 3 0,1 0 0,-1-1 0,0 1 0,0 0 0,0-1 0,0 1 0,0-1 0,0 1 0,0-1 0,0 0 0,-1 1 0,1-1 0,0 0 0,-1 1 0,1-1 0,-1 0 0,0 0 0,0 1 0,0-1 0,0 0 0,0 0 0,0 0 0,0 1 0,0-1 0,-1-2 0,0 4 0,0 0 0,1 0 0,-1-1 0,0 1 0,1 0 0,-1 0 0,0 0 0,1 0 0,-1 0 0,0 0 0,0 0 0,1 1 0,-1-1 0,0 0 0,1 0 0,-1 0 0,1 1 0,-1-1 0,0 0 0,1 1 0,-1-1 0,1 0 0,-1 1 0,1-1 0,-1 1 0,1-1 0,-1 1 0,1-1 0,-1 1 0,0 1 0,-19 20 0,17-18 0,-22 36 0,24-37 0,0 0 0,-1 0 0,1 0 0,-1 0 0,1-1 0,-1 1 0,0-1 0,0 1 0,0-1 0,0 1 0,0-1 0,-1 0 0,1 0 0,-1 0 0,1 0 0,-1-1 0,0 1 0,0-1 0,0 1 0,0-1 0,0 0 0,0 0 0,0 0 0,0-1 0,0 1 0,-6-1 0,-47-1 0,54 1 0,0 0 0,0 0 0,0-1 0,0 1 0,0 0 0,0-1 0,0 1 0,0-1 0,0 0 0,1 0 0,-1 0 0,0 0 0,0 0 0,1 0 0,-1 0 0,1 0 0,-1-1 0,1 1 0,-1 0 0,1-1 0,0 0 0,0 1 0,0-1 0,-2-3 0,3 4 0,1 1 0,-1-1 0,0 0 0,1 0 0,-1 0 0,0 0 0,1 0 0,0 0 0,-1 1 0,1-1 0,-1 0 0,1 0 0,0 1 0,-1-1 0,1 0 0,0 1 0,0-1 0,0 1 0,0-1 0,-1 1 0,1 0 0,0-1 0,0 1 0,0 0 0,0-1 0,0 1 0,0 0 0,0 0 0,0 0 0,0 0 0,0 0 0,2 0 0,38-3 0,-38 3 0,49 2 0,-38-1 0,0 0 0,0-1 0,-1 0 0,1-1 0,22-4 0,-36 5 0,0 0 0,1 0 0,-1 0 0,0 0 0,0 0 0,0 0 0,1 0 0,-1 0 0,0 0 0,0 0 0,1 0 0,-1 0 0,0 0 0,0 0 0,0 0 0,1 0 0,-1 0 0,0 0 0,0 0 0,0 0 0,1 0 0,-1 0 0,0 0 0,0-1 0,0 1 0,1 0 0,-1 0 0,0 0 0,0 0 0,0 0 0,0-1 0,0 1 0,1 0 0,-1 0 0,0 0 0,0 0 0,0-1 0,0 1 0,0 0 0,0 0 0,0 0 0,0-1 0,0 1 0,0 0 0,0 0 0,1-1 0,-1 1 0,0 0 0,0 0 0,-1 0 0,1-1 0,0 1 0,0 0 0,0 0 0,0 0 0,0-1 0,0 1 0,0 0 0,0 0 0,0-1 0,-19-5 0,-25 1 0,-15 7 0,45-1 0,0 0 0,0 0 0,0-1 0,0-1 0,0 0 0,0-1 0,1-1 0,-15-4 0,26 5 0,-1 1 0,1-1 0,0 0 0,-1 1 0,1-1 0,0-1 0,0 1 0,0 0 0,0 0 0,1-1 0,-1 1 0,1-1 0,-1 1 0,1-1 0,0 0 0,0 0 0,-1-4 0,-11-61 0,4 17 0,9 49 0,-1-1 0,0 0 0,0 1 0,0-1 0,0 1 0,-1-1 0,1 1 0,-1 0 0,1-1 0,-1 1 0,0 0 0,0 0 0,0 0 0,0 1 0,0-1 0,-1 0 0,1 1 0,0-1 0,-1 1 0,1 0 0,-1 0 0,1 0 0,-1 0 0,0 0 0,1 0 0,-1 1 0,0-1 0,0 1 0,-4 0 0,-1 1 0,0 0 0,0 0 0,1 1 0,-1 0 0,0 0 0,1 1 0,-1 0 0,-13 7 0,18-8 0,0-1 0,-1 0 0,1 0 0,-1 0 0,1-1 0,-1 1 0,1-1 0,-1 1 0,1-1 0,-5-1 0,6 1 0,0-1 0,1 1 0,-1 0 0,0 0 0,1 0 0,-1 0 0,0 0 0,1 0 0,-1 0 0,0 0 0,1 1 0,-1-1 0,0 1 0,1-1 0,-1 1 0,1-1 0,-1 1 0,1 0 0,-1 0 0,1 0 0,0 0 0,-1 0 0,1 0 0,0 0 0,0 1 0,0-1 0,0 0 0,0 1 0,0-1 0,0 1 0,0-1 0,0 1 0,1-1 0,-1 1 0,1-1 0,-1 1 0,1 0 0,-1-1 0,1 4 0,0-1 0,0 0 0,0 1 0,0-1 0,0 0 0,1 0 0,0 1 0,0-1 0,0 0 0,0 0 0,1 0 0,0 0 0,0 0 0,0 0 0,0 0 0,0-1 0,1 1 0,-1-1 0,1 0 0,0 1 0,0-1 0,1-1 0,-1 1 0,1 0 0,-1-1 0,1 0 0,4 3 0,0 0 0,1-1 0,-1 1 0,1-2 0,0 1 0,0-1 0,0 0 0,1-1 0,-1 0 0,1-1 0,-1 0 0,11 0 0,-18-1 0,0 0 0,-1 0 0,1 0 0,0 0 0,0 0 0,-1 0 0,1-1 0,0 1 0,-1-1 0,1 1 0,0-1 0,-1 0 0,1 0 0,-1 0 0,1 1 0,-1-2 0,1 1 0,-1 0 0,0 0 0,1 0 0,-1 0 0,0-1 0,0 1 0,0-1 0,0 1 0,0-1 0,0 1 0,-1-1 0,1 1 0,0-1 0,-1 0 0,1 1 0,-1-1 0,0 0 0,0 0 0,1 1 0,-1-1 0,0 0 0,0 0 0,-1 1 0,1-1 0,0 0 0,0 0 0,-2-1 0,1-4 0,-1 0 0,-1 1 0,1 0 0,-1-1 0,0 1 0,0 0 0,-1 0 0,0 1 0,0-1 0,-5-5 0,-59-67 0,68 78 0,0 0 0,0-1 0,-1 1 0,1 0 0,0-1 0,-1 1 0,1 0 0,0 0 0,-1-1 0,1 1 0,-1 0 0,1 0 0,-1 0 0,1 0 0,0-1 0,-1 1 0,1 0 0,-1 0 0,1 0 0,-1 0 0,1 0 0,0 0 0,-1 0 0,1 0 0,-1 0 0,1 0 0,-1 0 0,1 1 0,-1-1 0,1 0 0,0 0 0,-1 0 0,1 0 0,-1 1 0,0-1 0,-6 19 0,3 27 0,4-44 0,0 9 0,1-1 0,-1 0 0,2 1 0,2 12 0,-4-22 0,0 0 0,0 1 0,1-1 0,-1 0 0,0 0 0,1 0 0,-1 0 0,0 1 0,1-1 0,-1 0 0,1 0 0,0 0 0,-1 0 0,1 0 0,0 0 0,0 0 0,-1-1 0,1 1 0,0 0 0,0 0 0,0-1 0,0 1 0,0 0 0,0-1 0,0 1 0,0-1 0,1 1 0,-1-1 0,0 0 0,0 1 0,0-1 0,0 0 0,1 0 0,-1 0 0,0 0 0,0 0 0,0 0 0,1 0 0,-1 0 0,0 0 0,0-1 0,0 1 0,0-1 0,1 1 0,-1 0 0,0-1 0,0 0 0,0 1 0,1-2 0,-1 2 0,-1-1 0,1 1 0,-1 0 0,1 0 0,-1-1 0,1 1 0,0 0 0,-1 0 0,1 0 0,-1 0 0,1 0 0,0 0 0,-1 0 0,1 0 0,-1 0 0,1 0 0,0 0 0,-1 0 0,1 0 0,-1 0 0,1 0 0,-1 1 0,1-1 0,0 0 0,-1 1 0,1-1 0,-1 0 0,1 1 0,-1-1 0,0 0 0,1 1 0,-1-1 0,1 1 0,-1-1 0,0 1 0,1-1 0,-1 1 0,0-1 0,1 1 0,-1-1 0,0 1 0,0-1 0,0 1 0,1 0 0,-1-1 0,0 1 0,0-1 0,0 1 0,0 0 0,0-1 0,0 1 0,0 0 0,-1 0 0,1 0 0,0 0 0,0-1 0,0 1 0,1 0 0,-1 0 0,0-1 0,0 1 0,0 0 0,0 0 0,1-1 0,-1 1 0,0 0 0,1-1 0,-1 1 0,1 0 0,-1-1 0,1 1 0,-1 0 0,1-1 0,-1 1 0,1-1 0,-1 1 0,1-1 0,0 0 0,-1 1 0,1-1 0,0 1 0,-1-1 0,1 0 0,0 0 0,0 1 0,-1-1 0,1 0 0,0 0 0,0 0 0,-1 0 0,1 0 0,0 0 0,0 0 0,-1 0 0,1 0 0,0 0 0,0 0 0,-1-1 0,1 1 0,0 0 0,0-1 0,-1 1 0,1 0 0,0-1 0,-1 1 0,1-1 0,-1 1 0,1-1 0,0 1 0,-1-1 0,1 1 0,0-2 0,20-7 0,-10 17 0,-10-6 0,1-1 0,-1 1 0,1 0 0,-1-1 0,1 0 0,0 1 0,-1-1 0,1 0 0,0 0 0,0 0 0,0 0 0,2 1 0,-2-2 0,0 0 0,0 0 0,0 1 0,0-1 0,0 0 0,1-1 0,-1 1 0,0 0 0,0 0 0,0-1 0,0 0 0,-1 1 0,1-1 0,0 0 0,0 0 0,0 0 0,3-2 0,2 1 0,-13 17 0,6-14 0,0 0 0,-1-1 0,1 1 0,0 0 0,0-1 0,-1 1 0,1 0 0,0-1 0,0 1 0,0 0 0,0 0 0,0-1 0,0 1 0,0 0 0,0-1 0,0 1 0,0 0 0,0 0 0,1-1 0,-1 1 0,0 0 0,0-1 0,1 1 0,-1-1 0,0 1 0,1 0 0,-1-1 0,1 1 0,-1-1 0,1 1 0,-1-1 0,1 1 0,-1-1 0,1 1 0,0-1 0,-1 0 0,1 1 0,-1-1 0,1 0 0,0 1 0,-1-1 0,1 0 0,0 0 0,0 0 0,0 1 0,41 1 0,-27-2 0,-15 0 0,0 0 0,0 0 0,0 0 0,0 0 0,0 0 0,0 1 0,-1-1 0,1 0 0,0 0 0,0 0 0,0 0 0,0 0 0,0 0 0,0 0 0,0 0 0,0 0 0,0 0 0,0 0 0,0 0 0,0 0 0,0 1 0,0-1 0,0 0 0,0 0 0,0 0 0,0 0 0,0 0 0,0 0 0,0 0 0,0 0 0,0 0 0,0 0 0,0 1 0,0-1 0,0 0 0,0 0 0,0 0 0,0 0 0,0 0 0,0 0 0,0 0 0,0 0 0,0 0 0,0 0 0,0 0 0,0 0 0,0 0 0,0 1 0,1-1 0,-1 0 0,0 0 0,0 0 0,0 0 0,0 0 0,0 0 0,0 0 0,0 0 0,0 0 0,0 0 0,0 0 0,-1 0 0,1 0 0,0 0 0,0 0 0,0 1 0,0-1 0,-1 0 0,1 0 0,0 0 0,0 0 0,0 0 0,0 0 0,0 1 0,0-1 0,-1 0 0,1 0 0,0 0 0,0 0 0,0 0 0,0 1 0,0-1 0,0 0 0,0 0 0,0 0 0,0 1 0,0-1 0,0 0 0,0 0 0,0 0 0,0 0 0,0 1 0,0-1 0,0 0 0,0 0 0,0 0 0,0 0 0,0 1 0,0-1 0,0 0 0,1 0 0,-1 0 0,0 0 0,0 1 0,0-1 0,0 0 0,0 0 0,0 0 0,0 0 0,1 0 0,-1 0 0,0 0 0,0 1 0,0-1 0,0 0 0,1 0 0,-1 0 0,18 6 0,21-2 0,-15-5 0,-19 1 0,0-1 0,1 1 0,-1-1 0,1 2 0,-1-1 0,0 0 0,1 1 0,-1 0 0,0 0 0,0 1 0,10 4 0,-15-6 0,0 1 0,-1-1 0,1 1 0,0-1 0,0 1 0,-1-1 0,1 0 0,0 1 0,-1-1 0,1 1 0,0-1 0,-1 1 0,1-1 0,-1 0 0,1 1 0,0-1 0,-1 0 0,1 0 0,-1 1 0,1-1 0,-1 0 0,1 0 0,-1 0 0,1 0 0,-1 1 0,0-1 0,1 0 0,-1 0 0,1 0 0,-1 0 0,1 0 0,-1 0 0,1-1 0,-2 1 0,-24 4 0,-67-3-1365,73-1-5461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6:58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349 85 24575,'7'0'0,"24"-1"0,-31 1 0,1 0 0,0 0 0,0 0 0,0 0 0,-1 0 0,1 0 0,0 0 0,0 0 0,0 1 0,-1-1 0,1 0 0,0 0 0,0 1 0,0-1 0,-1 0 0,1 1 0,0-1 0,-1 1 0,1-1 0,0 1 0,-1-1 0,1 1 0,-1-1 0,2 2 0,-7 1 0,1 1 0,0-1 0,-1 0 0,0 0 0,0-1 0,0 0 0,0 0 0,0 0 0,-9 2 0,3-1 0,-6 1 0,-1 0 0,0-1 0,-20 1 0,69-4 0,51-2 0,-75 2 0,1-1 0,-1-1 0,0 1 0,0-1 0,0 0 0,0-1 0,0 0 0,12-7 0,-19 10 0,0 0 0,0 0 0,0 0 0,0 0 0,1 0 0,-1-1 0,0 1 0,0 0 0,0 0 0,0 0 0,0 0 0,0 0 0,0 0 0,0 0 0,0 0 0,0 0 0,1 0 0,-1-1 0,0 1 0,0 0 0,0 0 0,0 0 0,0 0 0,0 0 0,0 0 0,0-1 0,0 1 0,0 0 0,0 0 0,0 0 0,0 0 0,0 0 0,0 0 0,0 0 0,0-1 0,0 1 0,0 0 0,0 0 0,0 0 0,-1 0 0,1 0 0,0 0 0,0 0 0,0 0 0,0-1 0,0 1 0,0 0 0,0 0 0,0 0 0,0 0 0,0 0 0,0 0 0,-1 0 0,1 0 0,0 0 0,0 0 0,0 0 0,0 0 0,0 0 0,0 0 0,0 0 0,-1 0 0,1 0 0,0 0 0,0 0 0,0 0 0,0 0 0,-16-3 0,-18 1 0,22 3 0,0 0 0,0 1 0,-19 5 0,7-1 0,-78 15 0,117-18 0,15-4 0,-10-2 0,0 1 0,27 1 0,-11 2 0,-29 1 0,-9 0 0,-200 44 0,76-11 0,101-33 0,14-4 0,11-6 0,4 6 0,-1 0 0,1 0 0,-1 0 0,1 0 0,0 0 0,0 1 0,0 0 0,0 0 0,0 0 0,0 0 0,0 0 0,0 1 0,0 0 0,0 0 0,8 1 0,-6-1 0,-1 0 0,1 0 0,-1 0 0,0-1 0,1 0 0,-1 0 0,0 0 0,0-1 0,9-3 0,-6 1 0,0 0 0,0 1 0,1 0 0,-1 0 0,1 1 0,-1 0 0,1 0 0,16 0 0,77 3 0,-44 1 0,-57-2 0,1 0 0,-1 0 0,0-1 0,1 1 0,-1 0 0,0 0 0,1 0 0,-1 1 0,0-1 0,1 0 0,-1 0 0,0 1 0,0-1 0,1 1 0,-1-1 0,0 1 0,0-1 0,2 3 0,-17 8 0,-43 10 0,14-13 0,28-6 0,1 1 0,-1 1 0,1 0 0,-15 6 0,103-30 0,-59 17 0,0 0 0,-1 0 0,29 0 0,-30 3 0,1-1 0,-1-1 0,0 0 0,0 0 0,18-7 0,-30 9 0,0-1 0,0 1 0,0-1 0,-1 1 0,1-1 0,0 1 0,0-1 0,0 0 0,0 1 0,-1-1 0,1 0 0,0 1 0,-1-1 0,1 0 0,0 0 0,-1 0 0,1 0 0,-1 0 0,0 1 0,1-1 0,-1 0 0,0 0 0,1 0 0,-1 0 0,0 0 0,0 0 0,0 0 0,0-2 0,-8-29 0,2 11 0,7 21 0,0-1 0,-1 0 0,1 0 0,0 1 0,0-1 0,0 1 0,0-1 0,0 0 0,0 1 0,0 0 0,0-1 0,0 1 0,0 0 0,0-1 0,0 1 0,0 0 0,0 0 0,0 0 0,0 0 0,0 0 0,0 0 0,0 0 0,1 0 0,-1 0 0,1 1 0,32 4 0,56 29 0,-84-31 0,0-1 0,0 1 0,0-1 0,0-1 0,0 1 0,0-1 0,0 0 0,1 0 0,-1-1 0,0 1 0,1-1 0,-1-1 0,0 1 0,8-3 0,-11 2 0,0 0 0,0 0 0,0 0 0,0-1 0,-1 1 0,1-1 0,0 0 0,-1 0 0,1 0 0,-1 0 0,0 0 0,0 0 0,0-1 0,0 1 0,0-1 0,0 0 0,-1 1 0,1-1 0,-1 0 0,0 0 0,1 0 0,-1 0 0,-1 0 0,1 0 0,0 0 0,-1 0 0,0-1 0,0 1 0,0-6 0,-9-67 0,10 112 0,-2 93 0,-1-127 0,1 0 0,0 0 0,-1 0 0,1-1 0,-1 1 0,0 0 0,1-1 0,-1 1 0,0-1 0,0 1 0,0-1 0,0 0 0,0 0 0,-1 0 0,1 0 0,0 0 0,0 0 0,-1-1 0,-3 2 0,-25 12 0,28-12 0,1 0 0,0 0 0,-1 0 0,1 0 0,0 1 0,0-1 0,0 1 0,0-1 0,1 1 0,-1 0 0,1 0 0,-1 0 0,1 0 0,-1 4 0,2-6 0,0-1 0,0 1 0,0 0 0,0 0 0,0-1 0,0 1 0,0 0 0,1-1 0,-1 1 0,0 0 0,0-1 0,1 1 0,-1 0 0,0-1 0,1 1 0,-1 0 0,1-1 0,-1 1 0,1-1 0,-1 1 0,1-1 0,-1 1 0,1-1 0,0 1 0,1 0 0,1 0 0,-1 0 0,1 0 0,-1 0 0,0-1 0,1 1 0,-1-1 0,1 0 0,0 0 0,3 0 0,11 1 0,-12-1 0,0 0 0,0 0 0,0 0 0,0 0 0,0-1 0,-1 0 0,9-2 0,-12 2 0,0 0 0,1 0 0,-1 0 0,0 0 0,0 0 0,1 0 0,-1 0 0,0 0 0,0 0 0,0-1 0,-1 1 0,1 0 0,0-1 0,0 1 0,-1-1 0,1 1 0,-1-1 0,1 1 0,-1-1 0,0 1 0,1-1 0,-1 0 0,0 1 0,0-1 0,0 1 0,0-1 0,-1-2 0,0-24 0,2 11 0,-2 1 0,0 0 0,-1-1 0,-1 1 0,-5-20 0,5-1 0,7 20 0,-3 17 0,-1 0 0,0 0 0,1-1 0,-1 1 0,0 0 0,0 0 0,1 0 0,-1 0 0,0-1 0,1 1 0,-1 0 0,0 0 0,1 0 0,-1 0 0,0 0 0,1 0 0,-1 0 0,1 0 0,-1 0 0,0 0 0,1 0 0,-1 0 0,0 0 0,1 0 0,-1 0 0,0 1 0,1-1 0,-1 0 0,0 0 0,0 0 0,1 0 0,-1 1 0,0-1 0,1 0 0,-1 0 0,0 1 0,0-1 0,1 0 0,-1 1 0,2 2 0,0-1 0,0 1 0,-1 0 0,1 0 0,-1 0 0,0 0 0,0 0 0,0 0 0,0 0 0,0 1 0,-1-1 0,1 6 0,1 44 0,-2-51 0,-5 39 0,4-36 0,0 0 0,0 0 0,1 0 0,-1 0 0,1 0 0,0 0 0,1 0 0,-1 0 0,1 0 0,0 0 0,0 0 0,1-1 0,-1 1 0,3 6 0,-3-11-33,-1 0 0,0 1-1,1-1 1,-1 0 0,0 1-1,0-1 1,1 1 0,-1-1 0,0 1-1,0-1 1,0 1 0,0-1-1,0 0 1,0 1 0,0-1-1,0 1 1,0-1 0,0 1 0,0-1-1,0 1 1,0-1 0,0 1-1,0-1 1,0 1 0,0-1-1,-1 0 1,1 1 0,0-1 0,0 1-1,0-1 1,-1 1 0,1-1-1,0 0 1,-1 1 0,1-1-1,0 0 1,-1 1 0,1-1 0,0 0-1,-1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7:07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1 234 24575,'18'-35'0,"-18"20"0,0-1 0,-1 1 0,-3-19 0,0-7 0,4 67 0,-1-19 0,1 0 0,0 0 0,0-1 0,0 1 0,1 0 0,0-1 0,0 1 0,4 9 0,-3-98 0,-2-6-1365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7:20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27 24575,'-4'0'0,"-5"0"0,-4 0 0,-1-4 0,-1-1 0,2-3 0,3-1-8191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3:38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1044 334 24575,'-3'18'0,"-1"0"0,0-1 0,-1 1 0,-1-1 0,-1 0 0,-14 27 0,-11 28 0,30-65 0,-1-1 0,1 0 0,1 1 0,-1 0 0,0 9 0,2-15 0,0-1 0,0 1 0,0 0 0,0-1 0,0 1 0,0 0 0,0-1 0,0 1 0,0 0 0,1-1 0,-1 1 0,0 0 0,0-1 0,1 1 0,-1-1 0,0 1 0,1-1 0,-1 1 0,1-1 0,-1 1 0,1-1 0,-1 1 0,1-1 0,-1 1 0,2-1 0,-1 1 0,1-1 0,0 0 0,-1 0 0,1 0 0,0 0 0,-1 0 0,1 0 0,0 0 0,-1-1 0,1 1 0,0 0 0,-1-1 0,1 0 0,-1 1 0,3-2 0,2-2 0,-1 1 0,1-1 0,-1 0 0,0-1 0,0 1 0,-1-1 0,1 0 0,-1 0 0,0 0 0,0-1 0,3-6 0,-4 8 0,-1 0 0,0-1 0,0 1 0,0 0 0,0-1 0,-1 1 0,1-1 0,-1 1 0,0-1 0,-1 0 0,1 1 0,-1-1 0,0 0 0,0 1 0,0-1 0,-2-6 0,2 10 0,-1 0 0,1-1 0,-1 1 0,1-1 0,-1 1 0,1 0 0,-1 0 0,0-1 0,0 1 0,0 0 0,0 0 0,0 0 0,0 0 0,0 0 0,0 0 0,0 0 0,0 0 0,0 0 0,-1 1 0,1-1 0,0 0 0,-1 1 0,1-1 0,0 1 0,-1 0 0,1-1 0,-1 1 0,1 0 0,0 0 0,-1 0 0,1 0 0,-1 0 0,1 0 0,-1 0 0,1 0 0,-2 1 0,-1 0 0,1 0 0,0 1 0,0-1 0,0 1 0,0-1 0,0 1 0,0 0 0,1 0 0,-1 1 0,1-1 0,-1 0 0,1 1 0,-4 4 0,6-11 0,0 0 0,0 0 0,-1 0 0,1 0 0,-1 0 0,0 1 0,-1-1 0,1 0 0,-1 0 0,1 1 0,-1-1 0,0 1 0,0 0 0,-1-1 0,1 1 0,-6-5 0,2 5 0,1 1 0,-1 0 0,1 0 0,-1 1 0,0 0 0,0 0 0,1 0 0,-1 0 0,0 1 0,0 0 0,0 1 0,0-1 0,0 1 0,0 0 0,1 0 0,-1 1 0,0 0 0,1 0 0,-1 0 0,1 1 0,-6 3 0,11-6 0,-1 0 0,1 1 0,0-1 0,-1 0 0,1 0 0,0 1 0,-1-1 0,1 0 0,0 1 0,-1-1 0,1 0 0,0 1 0,0-1 0,-1 1 0,1-1 0,0 0 0,0 1 0,0-1 0,-1 1 0,1-1 0,0 1 0,0-1 0,0 0 0,0 1 0,0-1 0,0 1 0,0-1 0,0 1 0,0-1 0,0 1 0,0-1 0,0 1 0,1-1 0,-1 0 0,0 1 0,0-1 0,0 1 0,1 0 0,19 8 0,28-4 0,-11-12 0,-25 6 0,-27 16 0,14-14 0,-3 2 0,1 0 0,-1 0 0,1 0 0,-1-1 0,0 1 0,0-1 0,-1 0 0,1 0 0,-9 3 0,35-34 0,-18 25 0,0-1 0,0 0 0,0 0 0,-1 0 0,1 0 0,-1 0 0,-1-1 0,1 0 0,-1 1 0,0-1 0,0 0 0,0 0 0,-1 0 0,1-11 0,-2 14 0,0 0 0,0 0 0,-1 0 0,1 0 0,-1 0 0,0 1 0,0-1 0,0 0 0,0 0 0,0 0 0,0 1 0,-1-1 0,1 1 0,-1-1 0,0 1 0,0-1 0,0 1 0,0 0 0,0 0 0,-1 0 0,1 0 0,0 1 0,-1-1 0,1 1 0,-1-1 0,0 1 0,0 0 0,1 0 0,-1 0 0,0 0 0,0 0 0,-4 0 0,-9-2 0,0 1 0,-34-1 0,44 3 0,1 0 0,-1 0 0,0 1 0,1 0 0,-1 0 0,1 0 0,-1 0 0,1 1 0,0 0 0,-1 0 0,1 0 0,-6 4 0,12-5 0,-1-1 0,0 1 0,0-1 0,0 1 0,1-1 0,-1 1 0,0-1 0,1 0 0,-1 1 0,0-1 0,1 0 0,-1 1 0,0-1 0,1 0 0,-1 1 0,1-1 0,-1 0 0,1 0 0,-1 0 0,1 1 0,-1-1 0,1 0 0,-1 0 0,1 0 0,-1 0 0,1 0 0,-1 0 0,1 0 0,-1 0 0,1 0 0,-1 0 0,1 0 0,-1 0 0,1-1 0,24 4 0,15-9 0,-21-3 0,-18 8 0,-1 1 0,0 0 0,0-1 0,1 1 0,-1 0 0,0-1 0,0 1 0,0-1 0,1 1 0,-1-1 0,0 1 0,0-1 0,0 1 0,0 0 0,0-1 0,0 1 0,0-1 0,0 1 0,0-1 0,0 1 0,0-1 0,0 1 0,0-1 0,0 1 0,-1 0 0,1-1 0,0 1 0,0-1 0,0 1 0,-1 0 0,1-1 0,0 1 0,-1-1 0,1 1 0,-1-1 0,-1-1 0,0 1 0,-1-1 0,1 1 0,0-1 0,-1 1 0,1 0 0,-1-1 0,0 1 0,1 1 0,-1-1 0,0 0 0,0 1 0,0-1 0,-4 1 0,-49 0 0,39 0 0,-66 2 0,81 1 0,12 2 0,15 5 0,6-4 0,-53-7 0,-37-10 0,50 8 0,-1 1 0,0 0 0,0 0 0,0 1 0,0 0 0,0 0 0,-1 1 0,1 1 0,0 0 0,0 0 0,0 1 0,0 0 0,0 1 0,1 0 0,-12 5 0,-19 12 0,-1-1 0,-83 25 0,113-42 0,0-1 0,0 0 0,0 0 0,-13-1 0,15-1 0,-1 1 0,1 1 0,0-1 0,0 2 0,0-1 0,-10 4 0,17-4 0,0 0 0,-1 0 0,1 1 0,1-1 0,-1 1 0,0 0 0,0-1 0,0 1 0,1 0 0,-1 0 0,1 0 0,0 0 0,-1 0 0,1 1 0,0-1 0,0 0 0,0 1 0,1-1 0,-1 0 0,1 1 0,-1-1 0,1 1 0,0 3 0,1 68 0,1-51 0,-2-17 0,1 1 0,0-1 0,1 0 0,-1 0 0,1 1 0,1-1 0,-1-1 0,1 1 0,0 0 0,0 0 0,1-1 0,-1 0 0,1 0 0,0 0 0,1 0 0,-1-1 0,7 6 0,10 6 0,1-1 0,46 25 0,-25-16 0,-5-3 0,68 25 0,-75-33 0,-21-9 0,-1 0 0,1-1 0,-1 0 0,1-1 0,0 0 0,0 0 0,11-1 0,-15-1 0,0 0 0,0-1 0,0 0 0,0 0 0,0-1 0,-1 0 0,1 0 0,0 0 0,-1 0 0,1-1 0,-1 0 0,0 0 0,6-5 0,7-5 0,1 2 0,22-10 0,23-14 0,-64 35 0,0-1 0,0 1 0,1 0 0,-1 0 0,0 0 0,0 0 0,0-1 0,0 1 0,1 0 0,-1 0 0,0 0 0,0 0 0,0-1 0,0 1 0,0 0 0,0 0 0,0-1 0,0 1 0,0 0 0,0 0 0,1 0 0,-1-1 0,0 1 0,0 0 0,0 0 0,0-1 0,-1 1 0,1 0 0,0 0 0,0-1 0,0 1 0,0 0 0,0 0 0,0 0 0,0-1 0,0 1 0,0 0 0,0 0 0,-1 0 0,1-1 0,0 1 0,0 0 0,0 0 0,0 0 0,-1 0 0,1-1 0,0 1 0,0 0 0,0 0 0,-1 0 0,1 0 0,0 0 0,0 0 0,-1 0 0,1 0 0,0 0 0,-25-10 0,-30-3 0,3 8 0,37 4 0,-1 0 0,1-2 0,0 1 0,-1-2 0,-15-5 0,-4-3 0,0 3 0,-71-11 0,63 16 0,38 3 0,21 1 0,-6 1 0,70 0 0,90 15 0,-127-12 0,72-3 0,-106-1 0,-246 0 0,298 2 0,-35 0 0,1-2 0,-1 0 0,27-5 0,-60-2 0,-16-8 0,-3-2 0,23 14 0,1 0 0,-1-1 0,0 1 0,1-1 0,0 0 0,0 0 0,0 0 0,0 0 0,1 0 0,0 0 0,0 0 0,0-1 0,0 1 0,0-7 0,2-63 0,0 63 0,-1 45 0,6-19 0,-5-15 0,0 0 0,-1 0 0,1 0 0,0 0 0,-1 0 0,1 0 0,0 0 0,-1 0 0,1-1 0,0 1 0,-1 0 0,1 0 0,-1-1 0,1 1 0,-1 0 0,1-1 0,-1 1 0,1-1 0,-1 1 0,1-1 0,-1 1 0,1-1 0,-1 1 0,0-1 0,1 1 0,-1-1 0,0 0 0,1 1 0,-1-2 0,3-2 0,21-35 0,-23 38 0,-1 0 0,0 1 0,0-1 0,1 1 0,-1-1 0,0 0 0,0 1 0,0-1 0,0 0 0,1 1 0,-1-1 0,0 0 0,0 1 0,0-1 0,0 0 0,-1 1 0,1-1 0,0 0 0,0 1 0,0-1 0,0 1 0,-1-1 0,1 0 0,0 1 0,-1-1 0,1 1 0,0-1 0,-1 1 0,1-1 0,-1 1 0,1-1 0,-1 1 0,1-1 0,-1 1 0,1-1 0,-1 1 0,1 0 0,-1-1 0,0 1 0,1 0 0,-1 0 0,0 0 0,1-1 0,-1 1 0,1 0 0,-1 0 0,0 0 0,1 0 0,-1 0 0,0 0 0,1 0 0,-1 0 0,0 0 0,1 0 0,-1 1 0,0-1 0,1 0 0,-1 0 0,-1 1 0,-2 0 0,1 0 0,-1 1 0,0-1 0,0 1 0,1-1 0,-1 1 0,1 0 0,-1 1 0,1-1 0,0 0 0,0 1 0,0 0 0,0 0 0,-3 4 0,-25 20 0,31-27 0,-1 0 0,1 0 0,0 0 0,-1 0 0,1 0 0,0 0 0,-1 0 0,1 0 0,0 0 0,-1 0 0,1 0 0,0 0 0,-1 0 0,1 0 0,0 0 0,-1-1 0,1 1 0,0 0 0,-1 0 0,1 0 0,0 0 0,0-1 0,-1 1 0,1 0 0,0 0 0,0-1 0,-1 1 0,1 0 0,0 0 0,0-1 0,0 1 0,-1 0 0,1-1 0,0 1 0,0 0 0,0 0 0,0-1 0,0 1 0,0-1 0,0 1 0,-1 0 0,1-1 0,0 1 0,0 0 0,0-1 0,0 1 0,0 0 0,0 0 0,-1-1 0,1 1 0,0 0 0,0 0 0,0-1 0,-1 1 0,1 0 0,0 0 0,0-1 0,-1 1 0,1 0 0,0 0 0,0 0 0,-1 0 0,1 0 0,0-1 0,-1 1 0,1 0 0,0 0 0,0 0 0,-1 0 0,1 0 0,0 0 0,-1 0 0,1 0 0,0 0 0,-1 0 0,1 0 0,0 0 0,-1 0 0,1 0 0,0 1 0,-1-1 0,1 0 0,0 0 0,0 0 0,-1 0 0,1 0 0,0 1 0,0-1 0,-1 0 0,1 0 0,0 1 0,0-1 0,0 0 0,-1 0 0,1 1 0,0-1 0,0 0 0,0 0 0,-1 1 0,-1 2 0,0-1 0,0 1 0,0-1 0,0 1 0,0 0 0,0 0 0,1 0 0,-1 0 0,1 0 0,0 1 0,0-1 0,0 0 0,1 0 0,-2 7 0,38-18 0,-34 9 0,1 0 0,-1 0 0,0 0 0,0 0 0,-1 0 0,1 0 0,0 1 0,0-1 0,0 1 0,-1 0 0,1-1 0,-1 1 0,0 0 0,1 0 0,-1 0 0,0 0 0,0 0 0,0 0 0,0 0 0,0 3 0,13 45 0,-13-47 0,-1-26 0,1 1 0,1-1 0,0 1 0,11-38 0,-11 51 0,-2 94 0,2-25 0,-2 76 0,2-199 0,0 38 0,-1 0 0,-1 1 0,-1-1 0,-7-34 0,8 56 0,-1 1 0,1-1 0,-1 1 0,0 0 0,0-1 0,0 1 0,0 0 0,0 0 0,0-1 0,-1 1 0,1 0 0,-1 0 0,0 1 0,1-1 0,-1 0 0,0 0 0,0 1 0,0-1 0,0 1 0,0 0 0,-1 0 0,1-1 0,0 1 0,0 1 0,-1-1 0,1 0 0,-1 1 0,1-1 0,-1 1 0,1-1 0,-1 1 0,1 0 0,-1 0 0,1 1 0,-1-1 0,1 0 0,0 1 0,-1-1 0,1 1 0,-1 0 0,1 0 0,0 0 0,-3 2 0,-2-1 0,1 1 0,0 0 0,0 1 0,1-1 0,-1 1 0,1 1 0,-1-1 0,1 1 0,1 0 0,-1 0 0,1 0 0,0 0 0,0 1 0,0 0 0,-3 6 0,37-29 0,-20 6 0,0 0 0,0-1 0,-1 0 0,13-24 0,-22 35 0,1 1 0,-1-1 0,1 1 0,-1-1 0,0 1 0,1-1 0,-1 0 0,0 1 0,0-1 0,0 0 0,1 1 0,-1-1 0,0 0 0,0 1 0,0-1 0,0 0 0,0 1 0,0-1 0,0 0 0,0 1 0,0-1 0,-1 0 0,1 1 0,0-1 0,0 0 0,-1 1 0,1-1 0,0 1 0,-1-1 0,1 1 0,-1-2 0,-21-3 0,18 5 0,-1 0 0,1 1 0,0 0 0,-1 0 0,1 0 0,0 0 0,0 0 0,0 1 0,0 0 0,-4 2 0,7-3 0,0 0 0,-1 0 0,1 0 0,0 0 0,0 0 0,0 0 0,0 0 0,0 0 0,0 1 0,0-1 0,0 0 0,0 1 0,1-1 0,-1 0 0,1 1 0,-1-1 0,1 1 0,-1-1 0,1 1 0,0 0 0,0-1 0,0 1 0,0-1 0,0 1 0,0-1 0,0 1 0,0-1 0,1 1 0,-1-1 0,0 1 0,1-1 0,0 1 0,-1-1 0,1 1 0,0-1 0,0 0 0,-1 1 0,1-1 0,2 2 0,-1-2 0,-1 0 0,0 0 0,1-1 0,-1 1 0,1 0 0,-1-1 0,1 1 0,0-1 0,-1 1 0,1-1 0,-1 0 0,1 0 0,0 0 0,-1 0 0,1 0 0,0 0 0,-1 0 0,1-1 0,0 1 0,-1 0 0,1-1 0,-1 1 0,1-1 0,-1 0 0,1 1 0,-1-1 0,1 0 0,-1 0 0,0 0 0,0 0 0,1 0 0,-1-1 0,0 1 0,0 0 0,0 0 0,0-1 0,0 1 0,0-1 0,0 0 0,1-2 0,1 1 0,-1-1 0,0 0 0,0 0 0,-1 1 0,1-1 0,-1 0 0,0 0 0,0 0 0,0-1 0,-1 1 0,1 0 0,-1 0 0,0 0 0,0 0 0,0-1 0,-1 1 0,-1-6 0,1 8 0,0-1 0,0 0 0,0 1 0,-1-1 0,1 1 0,-1 0 0,1-1 0,-1 1 0,0 0 0,0 0 0,0 0 0,0 0 0,-1 0 0,1 1 0,0-1 0,-1 1 0,1-1 0,-1 1 0,0 0 0,1 0 0,-1 0 0,0 0 0,1 1 0,-1-1 0,0 1 0,-6-1 0,-6 0 0,0 1 0,0 0 0,0 1 0,-16 2 0,28-2 0,0-1 0,0 1 0,0 0 0,0 0 0,0 0 0,0 1 0,1-1 0,-1 1 0,0-1 0,1 1 0,0 0 0,-3 2 0,4-3 0,0 1 0,0-1 0,0 1 0,0-1 0,0 1 0,1-1 0,-1 1 0,1 0 0,-1-1 0,1 1 0,-1 0 0,1-1 0,0 1 0,0 0 0,0-1 0,0 1 0,0 0 0,0 0 0,1-1 0,-1 1 0,0 0 0,1-1 0,1 3 0,-1-2 0,0 1 0,0-1 0,1 0 0,0 0 0,-1 0 0,1 0 0,0 0 0,0-1 0,0 1 0,0 0 0,0-1 0,0 0 0,0 1 0,1-1 0,-1 0 0,0 0 0,1 0 0,2 0 0,54 13 0,-37-10 0,-72 0 0,46-4 0,1 0 0,0 0 0,0 0 0,0 1 0,0 0 0,-1-1 0,1 1 0,0 0 0,0 1 0,0-1 0,1 1 0,-1-1 0,0 1 0,1 0 0,-1 0 0,1 0 0,-5 4 0,7-5 0,0-1 0,0 1 0,0 0 0,0-1 0,0 1 0,1 0 0,-1-1 0,0 1 0,0-1 0,0 1 0,1-1 0,-1 1 0,0-1 0,1 1 0,-1-1 0,1 1 0,-1-1 0,0 1 0,1-1 0,-1 1 0,1-1 0,-1 0 0,1 1 0,-1-1 0,1 0 0,0 1 0,-1-1 0,1 0 0,-1 0 0,1 0 0,0 0 0,-1 1 0,1-1 0,-1 0 0,1 0 0,1 0 0,26 3 0,-26-3 0,5 1 0,-3 0 0,1-1 0,0 1 0,-1-1 0,1 0 0,0 0 0,-1 0 0,1-1 0,0 0 0,-1 0 0,1 0 0,-1 0 0,9-4 0,-13 5 0,0 0 0,0 0 0,0 0 0,0-1 0,0 1 0,1 0 0,-1 0 0,0 0 0,0 0 0,0 0 0,0 0 0,0 0 0,0 0 0,0 0 0,0 0 0,0 0 0,0-1 0,0 1 0,0 0 0,0 0 0,1 0 0,-1 0 0,0 0 0,0 0 0,0 0 0,0 0 0,0-1 0,0 1 0,0 0 0,0 0 0,0 0 0,0 0 0,0 0 0,0 0 0,0 0 0,0 0 0,-1-1 0,1 1 0,0 0 0,0 0 0,0 0 0,0 0 0,0 0 0,0 0 0,0 0 0,0 0 0,0 0 0,0-1 0,0 1 0,0 0 0,0 0 0,-1 0 0,1 0 0,0 0 0,0 0 0,0 0 0,0 0 0,0 0 0,0 0 0,0 0 0,0 0 0,-1 0 0,1 0 0,-13-2 0,-12 4 0,20-1 0,0 1 0,0 0 0,1 0 0,-1 0 0,1 1 0,-1-1 0,-4 5 0,8-7 0,1 1 0,-1-1 0,1 1 0,-1-1 0,1 0 0,-1 1 0,1-1 0,0 1 0,-1-1 0,1 1 0,0-1 0,0 1 0,-1-1 0,1 1 0,0 0 0,0-1 0,0 1 0,0-1 0,0 1 0,0-1 0,0 1 0,0 0 0,0-1 0,0 1 0,0 0 0,1 1 0,0-1 0,-1 0 0,1 0 0,0 0 0,0 0 0,0-1 0,0 1 0,0 0 0,1 0 0,-1-1 0,0 1 0,0 0 0,0-1 0,1 1 0,-1-1 0,3 1 0,7 2 0,0-1 0,1 0 0,-1-1 0,16 0 0,-26-1 0,4-3 0,-15-3 0,-15-3 0,5 5 0,9 2 0,35 2 0,-16 0 0,0 0 0,0-1 0,0 1 0,-1-2 0,1 1 0,15-5 0,-22 5 0,0 0 0,1 1 0,-1-1 0,0 0 0,0 1 0,1-1 0,-1 0 0,0 0 0,0 0 0,0 0 0,0 0 0,0-1 0,0 1 0,-1 0 0,1 0 0,0-1 0,0 1 0,-1 0 0,1-1 0,-1 1 0,1 0 0,-1-1 0,0 1 0,1-1 0,-1 1 0,0-1 0,0 1 0,0-1 0,0 1 0,0-1 0,-1 1 0,1 0 0,0-1 0,-1 1 0,1-1 0,-1 1 0,1 0 0,-1-1 0,0 1 0,1 0 0,-1 0 0,0-1 0,0 1 0,0 0 0,-1-1 0,-3-4 0,0 0 0,1 1 0,-2 0 0,1 0 0,0 1 0,-1-1 0,0 1 0,0 0 0,-1 1 0,1-1 0,0 1 0,-1 1 0,0-1 0,0 1 0,0 0 0,0 1 0,0 0 0,-10-1 0,-11 0 0,-1 1 0,1 1 0,-36 5 0,61-5 0,0 1 0,-1-1 0,1 1 0,0 0 0,0 0 0,0 0 0,0 0 0,0 0 0,0 1 0,0-1 0,-2 3 0,5-4 0,-1 0 0,1 1 0,0-1 0,0 0 0,0 0 0,-1 1 0,1-1 0,0 0 0,0 0 0,0 1 0,0-1 0,-1 0 0,1 1 0,0-1 0,0 0 0,0 1 0,0-1 0,0 0 0,0 1 0,0-1 0,0 0 0,0 1 0,0-1 0,0 0 0,0 1 0,0-1 0,0 0 0,0 1 0,0-1 0,0 0 0,1 0 0,-1 1 0,0-1 0,0 0 0,1 1 0,20 10 0,-9-8 0,-1 0 0,1-1 0,20 1 0,-30-3 0,0 0 0,0 1 0,0-1 0,1 0 0,-1 0 0,0 0 0,0-1 0,0 1 0,0 0 0,0-1 0,1 1 0,-1-1 0,0 0 0,0 0 0,0 0 0,0 0 0,-1 0 0,1 0 0,0 0 0,0 0 0,-1-1 0,1 1 0,0-1 0,-1 0 0,0 1 0,1-1 0,1-3 0,-3 3 0,-1 0 0,1 0 0,0 0 0,-1 0 0,1 0 0,-1 1 0,1-1 0,-1 0 0,0 0 0,0 0 0,0 0 0,0 1 0,0-1 0,0 0 0,-1 1 0,1-1 0,0 1 0,-1 0 0,1-1 0,-1 1 0,0 0 0,1 0 0,-1 0 0,0 0 0,0 0 0,1 0 0,-1 0 0,0 1 0,-4-1 0,-6-4 0,0 1 0,0 0 0,-18-3 0,27 7 0,-1-1 0,1 0 0,-1 0 0,0 1 0,0-1 0,0 1 0,1 0 0,-1 0 0,0 0 0,0 1 0,0-1 0,0 1 0,1 0 0,-1 0 0,0 0 0,-4 3 0,8-3 0,0-1 0,0 1 0,0-1 0,0 1 0,0-1 0,1 1 0,-1-1 0,0 1 0,0-1 0,1 1 0,-1-1 0,0 0 0,0 1 0,1-1 0,-1 1 0,1-1 0,-1 0 0,0 1 0,1-1 0,-1 0 0,1 0 0,-1 1 0,1-1 0,-1 0 0,1 0 0,-1 0 0,1 1 0,-1-1 0,1 0 0,-1 0 0,1 0 0,-1 0 0,1 0 0,-1 0 0,1 0 0,-1 0 0,1 0 0,0-1 0,26 5 0,60-4 0,-77-2 0,-10-2 0,-45-6 0,26 6 0,-1 2 0,0 0 0,-21 2 0,37 0 0,-1 0 0,1 0 0,0 1 0,-1-1 0,1 1 0,0 0 0,0 0 0,-1 1 0,1-1 0,0 1 0,0 0 0,1 0 0,-1 0 0,0 1 0,1-1 0,-1 1 0,1 0 0,0 0 0,0 0 0,-4 6 0,6-7 0,1 0 0,-1 0 0,1 0 0,-1 0 0,1 0 0,0 0 0,0 0 0,0 0 0,0 0 0,1 1 0,-1-1 0,1 0 0,-1 0 0,1 0 0,-1 0 0,1 0 0,0 0 0,0-1 0,0 1 0,0 0 0,3 3 0,33 43 0,-25-34 0,1-1 0,-1 0 0,2 0 0,0-1 0,0-1 0,1-1 0,1 0 0,27 13 0,-42-22 0,1-1 0,-1 1 0,0 0 0,0-1 0,0 1 0,1-1 0,-1 0 0,0 1 0,1-1 0,-1 0 0,0 0 0,1 0 0,-1 0 0,1 0 0,-1 0 0,0 0 0,1 0 0,-1 0 0,0-1 0,1 1 0,-1-1 0,0 1 0,0-1 0,1 1 0,-1-1 0,0 0 0,0 1 0,0-1 0,0 0 0,1-1 0,0-1 0,0 0 0,0 0 0,0 0 0,-1-1 0,1 1 0,-1 0 0,0-1 0,0 1 0,0-1 0,-1 1 0,1-7 0,0 2 0,-1 0 0,0 0 0,0 0 0,-1-1 0,0 1 0,0 0 0,-1 0 0,0 1 0,0-1 0,-7-13 0,6 17 0,0 1 0,-1 0 0,1 0 0,-1 0 0,0 0 0,0 0 0,0 1 0,0-1 0,0 1 0,0 1 0,-1-1 0,1 0 0,-7 0 0,-68-11 0,49 9 0,27 4 0,1-1 0,-1 1 0,1 0 0,-1 0 0,1 0 0,-1 1 0,1-1 0,-1 1 0,1-1 0,-1 1 0,1 0 0,0 0 0,0 0 0,-1 0 0,1 0 0,0 0 0,0 1 0,0-1 0,0 1 0,0 0 0,0-1 0,1 1 0,-1 0 0,0 0 0,1 0 0,0 0 0,-3 4 0,1 1 0,0 0 0,0 0 0,1 1 0,0-1 0,0 1 0,1-1 0,0 1 0,0 10 0,1-15 0,0 0 0,0 0 0,0 0 0,1 0 0,-1 0 0,1-1 0,0 1 0,0 0 0,0 0 0,0 0 0,0-1 0,1 1 0,-1-1 0,1 1 0,0-1 0,0 1 0,2 2 0,1-1 0,0 0 0,0 0 0,0-1 0,1 1 0,-1-1 0,1 0 0,10 3 0,4 0 0,0 0 0,1-2 0,41 4 0,-60-7 0,1-1 0,-1 0 0,1 0 0,0 0 0,-1 0 0,1 0 0,-1-1 0,1 1 0,0-1 0,-1 1 0,1-1 0,-1 0 0,1 0 0,-1 0 0,0-1 0,0 1 0,1 0 0,-1-1 0,0 0 0,0 1 0,0-1 0,0 0 0,-1 0 0,4-4 0,-4 4 0,0-1 0,-1 1 0,1 0 0,-1-1 0,1 1 0,-1 0 0,0-1 0,0 1 0,0 0 0,0-1 0,0 1 0,-1 0 0,1-1 0,-1 1 0,0 0 0,1 0 0,-1-1 0,0 1 0,0 0 0,0 0 0,-1 0 0,1 0 0,0 0 0,-1 0 0,1 1 0,-1-1 0,-3-3 0,-2-1 0,0-1 0,-1 1 0,1 0 0,-1 1 0,0 0 0,-1 0 0,1 1 0,-1 0 0,0 0 0,0 1 0,-15-3 0,6 3 0,0 1 0,0 1 0,0 0 0,0 2 0,-22 3 0,37-4 0,1 0 0,0 0 0,0 1 0,-1 0 0,1-1 0,0 1 0,0 0 0,0 0 0,0 0 0,0 0 0,0 0 0,0 1 0,0-1 0,1 0 0,-1 1 0,0 0 0,1-1 0,-1 1 0,1 0 0,0 0 0,-1 0 0,1 0 0,0 0 0,0 0 0,0 0 0,0 0 0,1 0 0,-1 0 0,1 1 0,-1-1 0,1 0 0,0 0 0,0 1 0,0-1 0,0 0 0,0 0 0,0 1 0,1-1 0,0 4 0,0-1 0,0-1 0,0 1 0,1-1 0,-1 1 0,1-1 0,0 0 0,0 1 0,0-1 0,1 0 0,-1 0 0,1-1 0,0 1 0,0 0 0,1-1 0,-1 0 0,1 0 0,-1 0 0,9 5 0,17 6 0,-23-10 0,0 0 0,1 0 0,-1-1 0,1 0 0,-1 0 0,1-1 0,0 1 0,0-2 0,1 1 0,-1-1 0,13 1 0,-19-3 0,1 1 0,-1-1 0,0 1 0,0-1 0,1 1 0,-1-1 0,0 0 0,0 0 0,0 1 0,0-1 0,0 0 0,0 0 0,0 0 0,0 0 0,0 0 0,0 0 0,0-1 0,-1 1 0,1 0 0,0 0 0,-1-1 0,1 1 0,0-2 0,-1-1 0,1 1 0,-1-1 0,0 1 0,0-1 0,0 1 0,-1 0 0,1-1 0,-1 1 0,-1-5 0,-1-1 0,0 0 0,-1 0 0,0 0 0,0 1 0,-1-1 0,-7-8 0,8 12 0,-1-1 0,0 1 0,0 0 0,-1 1 0,0-1 0,0 1 0,0 1 0,0-1 0,0 1 0,-11-5 0,15 8 0,1 0 0,0-1 0,-1 1 0,1 0 0,-1-1 0,1 1 0,-1 0 0,1 0 0,-1 0 0,1 1 0,-1-1 0,1 0 0,0 0 0,-1 1 0,1-1 0,-1 1 0,1-1 0,0 1 0,-1 0 0,1-1 0,-2 3 0,1-1 0,1 0 0,-1 0 0,1 0 0,0 1 0,-1-1 0,1 1 0,0-1 0,1 1 0,-1-1 0,0 1 0,1-1 0,-1 1 0,1 0 0,0-1 0,0 1 0,1 4 0,-1-3 0,0 0 0,1-1 0,-1 1 0,1 0 0,0-1 0,0 1 0,0-1 0,1 1 0,-1-1 0,1 0 0,0 0 0,0 0 0,0 0 0,0 0 0,1 0 0,-1 0 0,1 0 0,3 2 0,5 3 0,1 0 0,0 0 0,20 8 0,-1 1 0,-18-10 0,1 0 0,0-1 0,1-1 0,26 6 0,-33-9 0,-1 0 0,1-1 0,0 0 0,0 0 0,0-1 0,0 0 0,0-1 0,0 0 0,-1 0 0,16-4 0,-20 3 0,-1 1 0,0 0 0,0-1 0,1 0 0,-1 1 0,-1-1 0,1 0 0,0 0 0,0 0 0,-1 0 0,1 0 0,-1 0 0,1-1 0,-1 1 0,0 0 0,0-1 0,0 1 0,0-1 0,-1 1 0,1-1 0,-1 0 0,1 1 0,-1-1 0,0 0 0,0 1 0,0-1 0,0 1 0,-1-1 0,0-2 0,1 2 0,0 0 0,-1 0 0,0 0 0,1 0 0,-1 0 0,0 0 0,-1 0 0,1 1 0,0-1 0,-1 0 0,0 1 0,1-1 0,-1 1 0,0 0 0,0-1 0,0 1 0,-1 0 0,1 0 0,0 0 0,-1 1 0,0-1 0,1 1 0,-1-1 0,0 1 0,-3-1 0,-4 0 0,-1 1 0,1 1 0,-1-1 0,0 2 0,1-1 0,-1 2 0,1-1 0,-1 1 0,1 1 0,0 0 0,0 1 0,-19 8 0,28-12 0,1 1 0,-1-1 0,1 0 0,-1 1 0,0-1 0,1 0 0,-1 1 0,1-1 0,-1 0 0,1 1 0,-1-1 0,1 1 0,-1-1 0,1 1 0,0-1 0,-1 1 0,1 0 0,0-1 0,-1 1 0,1-1 0,0 1 0,0 0 0,-1-1 0,1 1 0,0 0 0,0-1 0,0 1 0,0 0 0,0-1 0,0 1 0,0 0 0,0-1 0,0 1 0,0 0 0,1 0 0,0 1 0,0 0 0,0-1 0,1 1 0,-1 0 0,1-1 0,-1 1 0,1-1 0,0 0 0,-1 1 0,1-1 0,2 1 0,5 3 0,-1-1 0,1 0 0,0-1 0,12 4 0,16-3 0,0-1 0,74-5 0,-31 0 0,-76 2 0,0 0 0,-1 0 0,1 0 0,0 0 0,0 0 0,0-1 0,-1 0 0,1 0 0,0 0 0,-1 0 0,1 0 0,-1-1 0,1 0 0,-1 1 0,0-1 0,1-1 0,-1 1 0,0 0 0,0-1 0,-1 1 0,1-1 0,-1 0 0,1 0 0,-1 0 0,0 0 0,0-1 0,0 1 0,0 0 0,-1-1 0,1 1 0,-1-1 0,0 0 0,0 1 0,0-6 0,0 8 0,-1 0 0,0-1 0,0 1 0,0 0 0,0 0 0,0 0 0,0 0 0,0 0 0,-1-1 0,1 1 0,0 0 0,0 0 0,-1 0 0,1 0 0,-1 0 0,1 0 0,-1 0 0,0 0 0,1 0 0,-1 0 0,0 0 0,1 0 0,-1 0 0,-2-1 0,-32-14 0,-39 4 0,71 12 0,0-1 0,0 1 0,0 0 0,0 0 0,0-1 0,0 2 0,0-1 0,0 0 0,0 1 0,0-1 0,0 1 0,0 0 0,0 0 0,0 0 0,-4 3 0,7-4 0,0 0 0,0 0 0,0 1 0,0-1 0,0 0 0,0 0 0,0 0 0,0 1 0,0-1 0,0 0 0,0 0 0,0 1 0,0-1 0,0 0 0,0 0 0,0 1 0,0-1 0,1 0 0,-1 0 0,0 0 0,0 1 0,0-1 0,0 0 0,0 0 0,0 0 0,1 0 0,-1 1 0,0-1 0,0 0 0,0 0 0,1 0 0,-1 0 0,0 0 0,0 1 0,0-1 0,1 0 0,-1 0 0,0 0 0,0 0 0,1 0 0,-1 0 0,0 0 0,0 0 0,0 0 0,1 0 0,-1 0 0,0 0 0,0 0 0,1 0 0,-1 0 0,0 0 0,0 0 0,1 0 0,-1 0 0,0-1 0,0 1 0,0 0 0,1 0 0,19-5 0,-17 2 0,-1 0 0,0 0 0,1 0 0,-1 0 0,-1 0 0,1 0 0,0 0 0,-1-1 0,0 1 0,1 0 0,-2-1 0,1 1 0,0-1 0,0 0 0,-1 1 0,0-1 0,0 1 0,0-1 0,0 0 0,-1 1 0,1-1 0,-1 1 0,0-1 0,-2-4 0,2 3 0,-1 1 0,0 0 0,0 0 0,0 0 0,0 0 0,-1 0 0,1 0 0,-1 1 0,0-1 0,-1 1 0,1 0 0,0-1 0,-1 2 0,0-1 0,1 0 0,-1 1 0,0 0 0,-8-3 0,-5-1 0,0 0 0,0 2 0,-1 0 0,0 1 0,0 1 0,0 0 0,-24 2 0,37 0 0,0 1 0,1 0 0,-1 0 0,1 0 0,-1 0 0,1 1 0,0-1 0,-1 1 0,1 0 0,0 1 0,0-1 0,0 1 0,0-1 0,1 1 0,-1 0 0,1 1 0,0-1 0,0 1 0,0-1 0,0 1 0,0 0 0,1 0 0,0 0 0,0 0 0,0 1 0,0-1 0,1 0 0,0 1 0,-1-1 0,2 1 0,-1 0 0,0-1 0,1 7 0,0-8 0,0 0 0,0 0 0,0 0 0,0 0 0,1 1 0,-1-1 0,1 0 0,0 0 0,0 0 0,0 0 0,3 5 0,-4-8 0,0 0 0,0 1 0,0-1 0,1 0 0,-1 1 0,0-1 0,0 0 0,1 0 0,-1 1 0,0-1 0,1 0 0,-1 0 0,0 0 0,0 1 0,1-1 0,-1 0 0,0 0 0,1 0 0,-1 0 0,1 0 0,-1 0 0,0 0 0,1 1 0,-1-1 0,0 0 0,1 0 0,-1 0 0,1-1 0,-1 1 0,0 0 0,1 0 0,-1 0 0,1 0 0,13-21 0,-5-27 0,-5 25 0,-4 23 0,0 0 0,0 0 0,0 0 0,0 0 0,0 0 0,-1-1 0,1 1 0,0 0 0,0 0 0,0 0 0,0 0 0,0 0 0,0-1 0,0 1 0,0 0 0,0 0 0,0 0 0,0 0 0,0 0 0,0-1 0,0 1 0,0 0 0,0 0 0,1 0 0,-1 0 0,0 0 0,0-1 0,0 1 0,0 0 0,0 0 0,0 0 0,0 0 0,0 0 0,0 0 0,1 0 0,-1-1 0,0 1 0,0 0 0,0 0 0,0 0 0,0 0 0,0 0 0,1 0 0,-1 0 0,0 0 0,0 0 0,0 0 0,0 0 0,0 0 0,1 0 0,-1 0 0,0 0 0,0 0 0,0 0 0,0 0 0,0 0 0,1 0 0,-1 0 0,0 0 0,0 0 0,0 0 0,0 0 0,3 3 0,0 0 0,0 0 0,0-1 0,1 1 0,-1-1 0,0 0 0,1 0 0,-1 0 0,1 0 0,0-1 0,0 0 0,0 1 0,0-1 0,0-1 0,0 1 0,0 0 0,0-1 0,0 0 0,5 0 0,-3 0 0,-1-1 0,0 1 0,0 0 0,0-1 0,0 0 0,0-1 0,0 1 0,0-1 0,0 0 0,0 0 0,-1 0 0,1-1 0,-1 1 0,7-7 0,17-28 0,-26 33 0,-1 1 0,1 0 0,0 0 0,0 0 0,0 0 0,0 0 0,1 0 0,-1 1 0,1-1 0,0 1 0,-1 0 0,1 0 0,0 0 0,0 0 0,1 0 0,-1 0 0,0 1 0,0 0 0,1 0 0,-1 0 0,1 0 0,-1 0 0,8 0 0,46 3 0,-38 0 0,1-1 0,30-2 0,-47 1 0,1-1 0,-1 1 0,0-1 0,0 1 0,1-1 0,-1 0 0,0 0 0,0-1 0,0 1 0,0-1 0,0 1 0,0-1 0,0 0 0,-1 0 0,1 0 0,-1-1 0,1 1 0,-1-1 0,0 1 0,3-5 0,-5 7 0,1-1 0,-1 0 0,1 1 0,-1-1 0,0 1 0,1-1 0,-1 0 0,0 1 0,0-1 0,1 0 0,-1 0 0,0 1 0,0-1 0,0 0 0,0 1 0,0-1 0,0 0 0,0 0 0,0 1 0,0-1 0,0 0 0,-1 1 0,1-1 0,0 0 0,0 1 0,-1-1 0,1 0 0,0 1 0,-1-1 0,1 1 0,-1-2 0,-1 1 0,1 1 0,0-1 0,-1 0 0,0 1 0,1-1 0,-1 1 0,1-1 0,-1 1 0,1-1 0,-1 1 0,0 0 0,1 0 0,-3 0 0,-2 0 0,1 1 0,-1-1 0,0 1 0,1 0 0,-1 1 0,0-1 0,-7 4 0,-36 21 0,38-22 0,1 1 0,0 0 0,0 1 0,1 0 0,0 1 0,0-1 0,-16 17 0,21-19 0,0-1 0,0 1 0,0-1 0,-1 0 0,1 0 0,-1 0 0,0-1 0,0 0 0,0 0 0,0 0 0,-1 0 0,1-1 0,0 0 0,-1 0 0,1 0 0,-1-1 0,1 0 0,0 0 0,-1 0 0,1-1 0,-1 0 0,-7-1 0,4 0 0,0-1 0,0 1 0,0-1 0,1-1 0,-1 0 0,1 0 0,0 0 0,0-1 0,0 0 0,1-1 0,-1 0 0,-9-10 0,-50-50 0,49 50 0,0-1 0,2 0 0,-18-23 0,32 37 0,-1-1 0,1 1 0,0-1 0,0 0 0,0 0 0,0 0 0,1 0 0,-1 0 0,1 0 0,0 0 0,0 0 0,1 0 0,-1-1 0,1 1 0,0 0 0,0 0 0,1-1 0,-1 1 0,1 0 0,0 0 0,0-1 0,0 1 0,1 0 0,-1 0 0,1 0 0,0 1 0,0-1 0,0 0 0,1 1 0,-1-1 0,1 1 0,0 0 0,0 0 0,0 0 0,0 0 0,1 0 0,-1 1 0,1 0 0,-1-1 0,1 1 0,0 0 0,0 1 0,0-1 0,0 1 0,0 0 0,0 0 0,0 0 0,8 0 0,23 0 0,1 3 0,0 0 0,-1 3 0,0 0 0,62 20 0,-46-17 0,-45-8 0,-1 0 0,1 0 0,-1 1 0,0-1 0,1 1 0,-1 1 0,0-1 0,0 1 0,0 0 0,0 0 0,0 0 0,0 1 0,-1 0 0,1 0 0,-1 0 0,1 0 0,-1 1 0,0 0 0,5 6 0,11 17 0,-4-6 0,-1 0 0,12 25 0,-22-38 0,-1 2 0,-1-1 0,0 0 0,0 1 0,-1-1 0,0 1 0,0 0 0,0 18 0,-3 1 0,1-18 0,-1 1 0,2-1 0,0 1 0,0-1 0,4 15 0,-4-22 0,1 0 0,-1 0 0,1-1 0,0 1 0,0-1 0,0 0 0,1 1 0,-1-1 0,1 0 0,-1 0 0,1-1 0,0 1 0,0 0 0,1-1 0,-1 0 0,0 0 0,1 0 0,0 0 0,5 2 0,23 6 0,1 0 0,0-3 0,55 7 0,-84-13 0,-1-1 0,0 0 0,1 0 0,-1 0 0,0-1 0,1 1 0,-1-1 0,0 0 0,0 1 0,0-2 0,1 1 0,-1 0 0,0 0 0,0-1 0,-1 0 0,1 0 0,0 0 0,-1 0 0,1 0 0,-1 0 0,1-1 0,-1 1 0,3-5 0,4-6 0,-1 0 0,-1-1 0,-1 0 0,6-15 0,15-28 0,-17 46 0,1-1 0,0 1 0,1 1 0,0 0 0,1 1 0,0 0 0,0 1 0,19-8 0,35-24 0,-58 34 0,-1 1 0,1 1 0,0 0 0,0 0 0,13-4 0,20-8 0,-38 14 0,0-1 0,0 0 0,0 0 0,-1 0 0,1-1 0,-1 1 0,4-5 0,-6 7 0,0 0 0,-1 0 0,1 0 0,0 0 0,0 0 0,0 0 0,-1 0 0,1 0 0,-1 0 0,1 0 0,-1-1 0,1 1 0,-1 0 0,1 0 0,-1 0 0,0-1 0,0 1 0,0 0 0,0 0 0,0-1 0,0 1 0,0 0 0,0-1 0,0 1 0,-1 0 0,1 0 0,0 0 0,-1-1 0,1 1 0,-1-1 0,0 1 0,1 1 0,-1-1 0,1 1 0,-1 0 0,0-1 0,1 1 0,-1 0 0,1-1 0,-1 1 0,0 0 0,1 0 0,-1-1 0,0 1 0,1 0 0,-1 0 0,0 0 0,1 0 0,-1 0 0,0 0 0,0 0 0,1 0 0,-1 0 0,0 1 0,1-1 0,-1 0 0,1 0 0,-1 0 0,-1 1 0,-18 18 0,-6 25 0,19-14 0,7-29 0,0 1 0,0-1 0,0 1 0,0-1 0,0 1 0,-1-1 0,1 1 0,0-1 0,-1 1 0,1-1 0,-1 1 0,0-1 0,1 1 0,-1-1 0,0 0 0,0 0 0,0 1 0,0-1 0,0 0 0,0 0 0,0 0 0,0 0 0,0 0 0,-1 0 0,1 0 0,0 0 0,-1-1 0,1 1 0,0 0 0,-1-1 0,1 1 0,-1-1 0,1 0 0,-1 1 0,1-1 0,-1 0 0,0 0 0,1 0 0,-1 0 0,1 0 0,-1 0 0,1-1 0,-1 1 0,-2-1 0,-14-1-1365,1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3:38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3:39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3:40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3:40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24575,'0'4'0,"0"5"0,0 0-8191</inkml:trace>
  <inkml:trace contextRef="#ctx0" brushRef="#br0" timeOffset="1">1 45 24575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3:40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24575,'0'4'0,"0"5"0,0 4 0,0 5 0,0 2 0,0 1 0,0-2-8191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3:41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24575,'0'4'0,"4"1"0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3:41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24575,'0'4'0,"0"5"0,0 1-8191</inkml:trace>
  <inkml:trace contextRef="#ctx0" brushRef="#br0" timeOffset="1">1 44 24575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3:41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24575,'0'4'0</inkml:trace>
  <inkml:trace contextRef="#ctx0" brushRef="#br0" timeOffset="1">0 67 24575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3:58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113 330 24575,'29'0'0,"-24"0"0,-18 0 0,-120 0 0,139 0 0,12-1 0,0 1 0,1 1 0,-1 0 0,0 2 0,0 0 0,0 1 0,34 11 0,-39-10 0,-1 0 0,1-2 0,21 4 0,-28-6 0,-1 0 0,1 0 0,0-1 0,0 0 0,0 0 0,0-1 0,0 1 0,-1-1 0,1-1 0,8-2 0,-14 4 0,1 0 0,-1 0 0,1 0 0,-1 0 0,1-1 0,-1 1 0,1 0 0,-1-1 0,1 1 0,-1 0 0,1-1 0,-1 1 0,1 0 0,-1-1 0,0 1 0,1-1 0,-1 1 0,0-1 0,1 1 0,-1-1 0,0 1 0,0-1 0,1 1 0,-1-1 0,0 1 0,0-1 0,0 0 0,0 1 0,0-1 0,0 1 0,0-1 0,0 1 0,0-2 0,-14-15 0,-35-11 0,44 25 0,-23-10 0,-42-13 0,-8-4 0,78 30 0,0 0 0,-1 0 0,1 0 0,0 0 0,-1 0 0,1 0 0,0 0 0,-1 0 0,1 0 0,0 0 0,0 0 0,-1 0 0,1-1 0,0 1 0,-1 0 0,1 0 0,0 0 0,0 0 0,-1-1 0,1 1 0,0 0 0,0 0 0,-1-1 0,1 1 0,0 0 0,0 0 0,0-1 0,0 1 0,-1 0 0,1-1 0,0 1 0,0 0 0,0-1 0,0 1 0,0 0 0,0 0 0,0-1 0,0 1 0,0 0 0,0-1 0,0 1 0,0 0 0,0-1 0,0 1 0,0-1 0,18-5 0,27 2 0,63 5 0,-300-1 0,222 2 0,33-1 0,-59-1 0,-1 0 0,1 0 0,-1-1 0,1 1 0,-1-1 0,1 0 0,-1 0 0,1-1 0,-1 1 0,0 0 0,0-1 0,6-4 0,-8 6 0,-1-1 0,1 0 0,-1 1 0,1-1 0,-1 0 0,0 1 0,1-1 0,-1 0 0,0 0 0,1 0 0,-1 1 0,0-1 0,0 0 0,0 0 0,0 0 0,0 0 0,0 0 0,0 1 0,0-1 0,0 0 0,0 0 0,0 0 0,-1 0 0,1 1 0,0-1 0,0 0 0,-1 0 0,1 0 0,-1 1 0,1-1 0,-1 0 0,1 1 0,-1-1 0,1 0 0,-1 1 0,1-1 0,-1 1 0,0-1 0,0 1 0,1-1 0,-1 1 0,0-1 0,0 1 0,1 0 0,-1-1 0,-1 1 0,-39-17 0,1 8 0,10 2 0,-48-4 0,93 11 0,0 2 0,0 0 0,-1 1 0,0 0 0,1 2 0,-1-1 0,-1 1 0,1 1 0,22 14 0,-23-14 0,1 0 0,-1 0 0,1-1 0,0-1 0,1-1 0,-1 0 0,0 0 0,1-2 0,17 1 0,-30-2 0,0 0 0,-1 0 0,1 0 0,-1 0 0,1 0 0,0-1 0,-1 1 0,1 0 0,-1-1 0,1 1 0,-1-1 0,1 0 0,-1 1 0,1-1 0,-1 0 0,0 0 0,1 0 0,-1 0 0,0 0 0,2-2 0,-2 2 0,-1 0 0,0-1 0,1 1 0,-1 0 0,0 0 0,0 0 0,0-1 0,0 1 0,0 0 0,0 0 0,0 0 0,0-1 0,-1 1 0,1 0 0,0 0 0,-1 0 0,1 0 0,-1 0 0,1 0 0,-2-2 0,-2-3 0,-1 0 0,1 0 0,-1 1 0,0 0 0,0 0 0,0 0 0,-11-7 0,8 6 0,0 1 0,-1 0 0,1 0 0,-1 1 0,0 0 0,0 0 0,-1 1 0,1 0 0,-1 1 0,1 0 0,-1 0 0,0 1 0,0 0 0,1 1 0,-1 0 0,-13 2 0,19 3 0,13 1 0,14 2 0,223 44 0,-236-51 0,-10-5 0,-18-14 0,-32-17 0,30 26 0,0 0 0,0 2 0,-1 0 0,-28-4 0,-22-8 0,35-3 0,10 5 0,24 21 0,6 8 0,7 11 0,-3-11 0,1 0 0,1 0 0,0-1 0,0 0 0,1-1 0,0-1 0,25 17 0,-32-22 0,0-1 0,0 1 0,-1 0 0,1 0 0,-1 0 0,0 0 0,0 1 0,-1-1 0,5 10 0,-5-8 0,1-1 0,0 0 0,0 0 0,0 0 0,0-1 0,1 1 0,0-1 0,-1 0 0,6 4 0,29 20-1365,-27-20-5461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7:24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470 151 24575,'-2'0'0,"1"0"0,-1 0 0,0 1 0,1-1 0,-1 1 0,0 0 0,1-1 0,-1 1 0,1 0 0,-1 0 0,1 0 0,-1 0 0,1 0 0,0 1 0,0-1 0,-1 0 0,1 0 0,0 1 0,-1 1 0,-20 37 0,6-12 0,16-27 0,0-1 0,-1 1 0,1 0 0,-1 0 0,1 0 0,-1 0 0,0-1 0,1 1 0,-1 0 0,0-1 0,1 1 0,-1 0 0,0-1 0,0 1 0,0-1 0,0 1 0,1-1 0,-1 1 0,0-1 0,0 0 0,0 0 0,0 1 0,0-1 0,0 0 0,0 0 0,0 0 0,0 0 0,0 0 0,0 0 0,-1 0 0,0-2 0,1 1 0,0 0 0,0 0 0,0-1 0,0 1 0,0-1 0,0 1 0,0-1 0,0 1 0,1-1 0,-1 0 0,0 1 0,1-1 0,0 0 0,-1-1 0,-5-68 0,9 27 0,-2 33 0,0 0 0,0 0 0,-1 0 0,0 0 0,-1 0 0,0 0 0,-5-19 0,6 30 0,0 0 0,0-1 0,0 1 0,0 0 0,0 0 0,0 0 0,0 0 0,0-1 0,-1 1 0,1 0 0,0 0 0,0 0 0,0 0 0,0 0 0,0-1 0,-1 1 0,1 0 0,0 0 0,0 0 0,0 0 0,0 0 0,-1 0 0,1 0 0,0 0 0,0 0 0,0 0 0,0 0 0,-1 0 0,1 0 0,0 0 0,0 0 0,0 0 0,-1 0 0,1 0 0,0 0 0,0 0 0,0 0 0,0 0 0,-1 0 0,1 0 0,0 0 0,0 0 0,0 0 0,0 0 0,-1 1 0,1-1 0,0 0 0,0 0 0,-10 12 0,-4 16 0,5 2 0,6-15 0,-2-1 0,0 1 0,-9 16 0,-15 32 0,22-46 0,-1 0 0,0 0 0,-1-1 0,-1 0 0,-16 19 0,12-18 0,11-12 0,0 0 0,-1 0 0,0 0 0,0 0 0,0-1 0,0 0 0,-1 0 0,0 0 0,0-1 0,0 1 0,0-1 0,-9 4 0,13-8 0,0 1 0,1 0 0,-1 0 0,0-1 0,0 1 0,0 0 0,0-1 0,0 1 0,0-1 0,1 1 0,-1-1 0,0 0 0,0 1 0,1-1 0,-1 0 0,0 1 0,1-1 0,-1 0 0,1 0 0,-1 0 0,1 1 0,-1-1 0,1 0 0,0 0 0,-1 0 0,1 0 0,0 0 0,0 0 0,0 0 0,0 0 0,0 0 0,0 0 0,0-1 0,-2-38 0,2 35 0,-1-12-105,0 0 0,-1 1 0,-1-1 0,-1 1 0,0-1 0,-1 1 0,-1 1 0,0-1 0,-1 1 0,-1 0 0,0 0 0,-19-24 0,18 29-6721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4:01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57 459 24575,'2'1'0,"1"-1"0,0 0 0,-1 0 0,1 0 0,-1 0 0,1-1 0,-1 1 0,1-1 0,-1 0 0,1 1 0,-1-1 0,1 0 0,3-3 0,-6-7 0,-17-8 0,7 11 0,1 2 0,-2-1 0,1 1 0,-15-7 0,12 7 0,85 1 0,-51 6 0,0-2 0,0 0 0,0-2 0,0 0 0,29-9 0,-67 10 0,0-1 0,0-1 0,1-1 0,-18-7 0,-43-5 0,59 14 0,16 2 0,6 1 0,20 2 0,0 1 0,0 2 0,34 10 0,34 6 0,-88-21 0,1 1 0,-1 0 0,1 0 0,-1 0 0,0 0 0,0 1 0,1 0 0,5 3 0,-13-4 0,0 1 0,-1-1 0,1 0 0,0 0 0,0 0 0,-1-1 0,1 1 0,0-1 0,-1 0 0,-2 0 0,-113 0 0,175 2 0,-37 0 0,0-1 0,0-1 0,0-1 0,-1 0 0,29-6 0,-46 6 0,0 1 0,0-1 0,-1 1 0,1-1 0,0 0 0,0 1 0,-1-1 0,1 0 0,0 1 0,-1-1 0,1 0 0,-1 0 0,1 0 0,-1 1 0,1-1 0,-1 0 0,0 0 0,1 0 0,-1 0 0,0 0 0,0 0 0,0 0 0,1 0 0,-1 0 0,0 0 0,0 0 0,0 0 0,-1 0 0,1 1 0,0-1 0,0 0 0,0 0 0,-1 0 0,1 0 0,-1 0 0,1 0 0,0 0 0,-1 0 0,1 1 0,-2-2 0,1 0 0,0 0 0,1 0 0,-1 0 0,1 0 0,-1 0 0,1-1 0,0 1 0,-1 0 0,1 0 0,0 0 0,0 0 0,1-1 0,0-2 0,0 3 0,0 0 0,0 0 0,0 0 0,0 0 0,0 0 0,-1-1 0,1 1 0,-1 0 0,1 0 0,-1-1 0,0 1 0,0 0 0,0-1 0,0 1 0,0 0 0,-1 0 0,1-1 0,-1 1 0,1 0 0,-1 0 0,0-1 0,0 1 0,0 0 0,0 0 0,0 0 0,0 0 0,-1 0 0,1 1 0,-1-1 0,1 0 0,-1 1 0,0-1 0,0 1 0,1-1 0,-1 1 0,0 0 0,0 0 0,0 0 0,-1 0 0,1 0 0,0 0 0,0 1 0,0-1 0,-1 0 0,1 1 0,0 0 0,-3 0 0,-10-3 0,0 1 0,-1 1 0,1 0 0,0 1 0,0 1 0,-17 2 0,28 1 0,14 2 0,13 2 0,-8-6 0,-1 0 0,1-1 0,-1-1 0,1 0 0,22-4 0,-34 3 0,0 1 0,0-1 0,0 0 0,0 0 0,0 0 0,0 0 0,0-1 0,0 1 0,0-1 0,-1 0 0,1 1 0,-1-1 0,5-5 0,-6 6 0,0-1 0,0 0 0,0 0 0,0 0 0,-1 0 0,1 0 0,-1 0 0,1 0 0,-1 0 0,1 0 0,-1 0 0,0 0 0,0 0 0,0 0 0,0 0 0,-1 0 0,1 0 0,-1 0 0,1 0 0,-1 0 0,1 0 0,-1 0 0,-2-3 0,1 0 0,-1 1 0,1-1 0,-1 1 0,0 0 0,-1 0 0,1 1 0,-1-1 0,0 1 0,1-1 0,-9-4 0,-50-27 0,13 8 0,37 19 0,-1 1 0,1 0 0,-2 1 0,1 0 0,-1 1 0,-22-5 0,36 9 0,-1 1 0,0 0 0,1-1 0,-1 1 0,0 0 0,0 0 0,1 0 0,-1 0 0,0-1 0,0 1 0,0 0 0,1 0 0,-1 0 0,0 1 0,0-1 0,1 0 0,-1 0 0,0 0 0,0 0 0,1 1 0,-1-1 0,0 0 0,0 1 0,1-1 0,-1 1 0,1-1 0,-1 1 0,0-1 0,1 1 0,-1-1 0,1 1 0,-1-1 0,1 1 0,-1 0 0,1-1 0,0 1 0,-1 0 0,1-1 0,0 1 0,-1 0 0,1 0 0,0-1 0,0 1 0,0 0 0,0 0 0,0 0 0,0 0 0,0 2 0,0-1 0,1 0 0,0 1 0,-1-1 0,1 0 0,0 0 0,0 0 0,0 1 0,1-1 0,-1 0 0,0 0 0,1-1 0,-1 1 0,4 3 0,9 5-170,1 0-1,0-1 0,1-1 1,0 0-1,0-1 0,0-1 1,31 8-1,-31-12-6655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4:03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24575,'-4'0'0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4:04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 24575,'0'4'0,"-4"1"0,-1 3 0,0 5 0,2-1-8191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4:06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382 227 24575,'0'10'0,"-2"31"0,2-40 0,0 1 0,0-1 0,0 0 0,0 0 0,-1 0 0,1 0 0,-1 0 0,1 1 0,0-1 0,-1 0 0,0 0 0,1 0 0,-1 0 0,0 0 0,1 0 0,-1-1 0,0 1 0,0 0 0,0 0 0,0-1 0,0 1 0,0 0 0,0-1 0,0 1 0,0-1 0,0 1 0,0-1 0,-1 1 0,0-1 0,1-1 0,0 1 0,-1-1 0,1 1 0,0-1 0,0 0 0,-1 0 0,1 1 0,0-1 0,0 0 0,0 0 0,0 0 0,0 0 0,0 0 0,0 0 0,0-1 0,1 1 0,-1 0 0,0 0 0,1-1 0,-1 1 0,0-2 0,-12-31 0,10 22 0,1 4 0,0 0 0,0 0 0,-1 0 0,0 1 0,-8-15 0,10 21 0,0 0 0,0-1 0,1 1 0,-2 0 0,1 0 0,0 0 0,0 0 0,0 0 0,0 1 0,-1-1 0,1 0 0,0 0 0,-1 1 0,1-1 0,-1 1 0,1-1 0,0 1 0,-1 0 0,1-1 0,-1 1 0,1 0 0,-1 0 0,1 0 0,-1 0 0,1 0 0,-1 1 0,1-1 0,-1 0 0,1 1 0,-1-1 0,1 1 0,0-1 0,-1 1 0,1 0 0,0 0 0,-1-1 0,1 1 0,0 0 0,0 0 0,-2 2 0,-44 43 0,45-43 0,-1-1 0,1 1 0,-1 0 0,1 1 0,0-1 0,0 0 0,1 0 0,-1 1 0,1-1 0,-1 1 0,1 0 0,0-1 0,0 1 0,0 6 0,1-9 0,1 1 0,0-1 0,-1 1 0,1-1 0,0 0 0,0 1 0,0-1 0,0 0 0,0 0 0,0 0 0,0 0 0,1 1 0,-1-2 0,0 1 0,0 0 0,1 0 0,-1 0 0,1 0 0,-1-1 0,1 1 0,-1-1 0,1 1 0,-1-1 0,1 0 0,-1 1 0,1-1 0,0 0 0,-1 0 0,1 0 0,-1 0 0,1-1 0,-1 1 0,3-1 0,-1 1 0,0 0 0,0-1 0,0 1 0,0-1 0,-1 0 0,1 0 0,0 0 0,0 0 0,-1 0 0,1-1 0,-1 1 0,1-1 0,-1 1 0,0-1 0,0 0 0,1 0 0,-1 0 0,2-3 0,-3 1 0,1 0 0,0-1 0,-1 1 0,0-1 0,0 1 0,0-1 0,-1 1 0,1-1 0,-1 1 0,0-1 0,0 1 0,-1-1 0,1 1 0,-1-1 0,0 1 0,0-1 0,-1 1 0,1-1 0,-1 1 0,0 0 0,-3-4 0,3 5 0,1 0 0,-1 1 0,0 0 0,0-1 0,-1 1 0,1 0 0,0 0 0,-1 0 0,1 0 0,-1 1 0,1-1 0,-1 1 0,0-1 0,0 1 0,0 0 0,1 0 0,-1 0 0,0 0 0,0 1 0,-1-1 0,1 1 0,0 0 0,0 0 0,0 0 0,0 0 0,0 1 0,0-1 0,0 1 0,0 0 0,0-1 0,-5 4 0,6-4 0,0 1 0,1-1 0,-1 1 0,0 0 0,1-1 0,-1 1 0,1 0 0,0 0 0,-1 0 0,1 0 0,0 0 0,-1 1 0,1-1 0,0 0 0,0 0 0,0 1 0,0-1 0,0 1 0,0-1 0,1 1 0,-1-1 0,0 1 0,1 0 0,-1-1 0,1 1 0,0 0 0,-1-1 0,1 1 0,0 0 0,0-1 0,0 1 0,0 0 0,1 0 0,-1-1 0,0 1 0,1 0 0,-1-1 0,1 1 0,-1-1 0,1 1 0,0 0 0,0-1 0,0 2 0,2 1 0,-1-1 0,1 1 0,0-1 0,-1 1 0,1-1 0,1 0 0,-1 0 0,0 0 0,1-1 0,0 1 0,-1-1 0,1 0 0,0 0 0,0 0 0,0-1 0,5 2 0,-4-2 0,0 0 0,1-1 0,-1 1 0,0-1 0,1 0 0,-1-1 0,0 1 0,0-1 0,9-3 0,-12 4 0,-1-1 0,0 1 0,1-1 0,-1 0 0,0 1 0,1-1 0,-1 0 0,0 0 0,0 0 0,0 0 0,0 0 0,0 0 0,0 0 0,0 0 0,0-1 0,0 1 0,0 0 0,-1 0 0,1-1 0,0 1 0,-1-1 0,0 1 0,1 0 0,-1-1 0,0 1 0,1-1 0,-1 1 0,0-1 0,0 1 0,0-1 0,0 1 0,-1-1 0,1 1 0,0-1 0,-1 1 0,1 0 0,0-1 0,-1 1 0,-1-2 0,1-1 0,-1 1 0,0 0 0,0-1 0,-1 1 0,1 0 0,0 0 0,-1 1 0,0-1 0,0 0 0,0 1 0,0 0 0,0 0 0,0 0 0,-1 0 0,1 0 0,-1 1 0,-5-3 0,-71-16 0,58 16 0,11 2 0,5 1 0,0-1 0,0 1 0,1-1 0,-1 1 0,0-2 0,-9-4 0,13 6 0,1-1 0,-1 1 0,1-1 0,-1 1 0,1-1 0,0 1 0,0-1 0,-1 0 0,1 0 0,0 0 0,1 1 0,-1-1 0,0 0 0,1 0 0,-1 0 0,1 0 0,-1 0 0,1-1 0,0 1 0,0 0 0,0 0 0,0 0 0,1-4 0,-1 5 0,0 1 0,0-1 0,0 1 0,0-1 0,1 0 0,-1 1 0,0-1 0,0 1 0,0-1 0,0 0 0,-1 1 0,1-1 0,0 1 0,0-1 0,0 0 0,0 1 0,-1-1 0,1 1 0,0-1 0,0 1 0,-1-1 0,1 1 0,0-1 0,-1 1 0,1-1 0,-1 1 0,1-1 0,-1 1 0,1 0 0,-1-1 0,1 1 0,-1 0 0,1-1 0,-1 1 0,1 0 0,-1 0 0,1-1 0,-1 1 0,0 0 0,0 0 0,-1 0 0,0 0 0,0 1 0,1-1 0,-1 1 0,0-1 0,0 1 0,1 0 0,-1-1 0,1 1 0,-1 0 0,1 0 0,-1 0 0,1 1 0,-2 0 0,2-2 0,0 1 0,1-1 0,-1 1 0,0 0 0,0-1 0,0 1 0,1 0 0,-1-1 0,0 1 0,1 0 0,-1 0 0,1 0 0,-1 0 0,1-1 0,-1 1 0,1 0 0,-1 0 0,1 0 0,0 0 0,0 0 0,-1 0 0,1 0 0,0 0 0,0 0 0,0 0 0,0 0 0,0 0 0,0 0 0,1 0 0,-1 0 0,0 0 0,0 0 0,1 0 0,-1 0 0,1 0 0,-1 0 0,0 0 0,1-1 0,0 1 0,-1 0 0,1 0 0,0 0 0,-1-1 0,1 1 0,0 0 0,0-1 0,-1 1 0,1-1 0,0 1 0,0-1 0,0 1 0,0-1 0,0 1 0,0-1 0,0 0 0,0 0 0,0 1 0,0-1 0,0 0 0,0 0 0,0 0 0,0 0 0,1 0 0,0 0 0,0 1 0,0-1 0,1 0 0,-1 0 0,0 0 0,0 0 0,0 0 0,1 0 0,-1 0 0,0-1 0,0 1 0,0-1 0,0 0 0,1 0 0,-1 1 0,0-1 0,-1-1 0,1 1 0,0 0 0,0 0 0,0-1 0,-1 1 0,1-1 0,0 1 0,-1-1 0,0 0 0,1 1 0,-1-1 0,0 0 0,0 0 0,0 0 0,0 0 0,0 0 0,0 0 0,-1 0 0,1-1 0,-1 1 0,1 0 0,-1 0 0,0 0 0,0-1 0,0 1 0,0 0 0,0 0 0,-1-1 0,1 1 0,-1 0 0,1 0 0,-1 0 0,0 0 0,0 0 0,0 0 0,0 0 0,0 0 0,0 0 0,0 0 0,-3-2 0,4 4 0,0-1 0,0 1 0,0 0 0,0-1 0,0 1 0,-1-1 0,1 1 0,0 0 0,0-1 0,0 1 0,-1 0 0,1-1 0,0 1 0,0 0 0,-1-1 0,1 1 0,0 0 0,-1-1 0,1 1 0,0 0 0,-1 0 0,1-1 0,-1 1 0,1 0 0,0 0 0,-1 0 0,1 0 0,-1 0 0,1 0 0,-1-1 0,1 1 0,0 0 0,-1 0 0,1 0 0,-1 0 0,1 0 0,-1 1 0,1-1 0,0 0 0,-1 0 0,1 0 0,-1 0 0,1 0 0,0 1 0,-1-1 0,1 0 0,-1 0 0,1 1 0,0-1 0,-1 0 0,1 0 0,0 1 0,0-1 0,-1 0 0,1 1 0,0-1 0,0 0 0,-1 1 0,1-1 0,0 1 0,0-1 0,0 0 0,0 1 0,0-1 0,-1 1 0,1-1 0,0 1 0,0-1 0,0 1 0,-2 32 0,4-28 0,0 0 0,0 0 0,0-1 0,1 1 0,0-1 0,0 0 0,0 0 0,1 0 0,-1 0 0,1 0 0,0-1 0,0 1 0,0-1 0,0 0 0,1 0 0,-1-1 0,8 4 0,-9-4 0,0-1 0,0 0 0,1 1 0,-1-1 0,0 0 0,1 0 0,-1-1 0,0 1 0,1-1 0,-1 0 0,1 1 0,-1-2 0,0 1 0,1 0 0,-1-1 0,1 1 0,-1-1 0,0 0 0,1 0 0,-1 0 0,0-1 0,0 1 0,0-1 0,0 0 0,0 0 0,4-4 0,-3 2-91,0 0 0,-1 0 0,1 0 0,1 0 0,-1 0 0,0 1 0,1 0 0,0 0 0,0 0 0,0 1 0,0-1 0,0 1 0,0 0 0,10-2 0,-4 6-6735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4:54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203 122 24575,'-1'0'0,"1"-1"0,-1 0 0,0 0 0,1 1 0,-1-1 0,1 0 0,-1 0 0,1 0 0,-1 0 0,1 0 0,0 0 0,-1 0 0,1 0 0,0 0 0,0 0 0,0 0 0,-1 0 0,1 0 0,0 0 0,1 0 0,-1-1 0,0-31 0,0 28 0,1 2 0,-1 1 0,0-1 0,-1 1 0,1-1 0,0 1 0,-1-1 0,1 1 0,-1 0 0,0-1 0,1 1 0,-1 0 0,0 0 0,-1-1 0,1 1 0,0 0 0,-1 0 0,1 0 0,-1 0 0,1 1 0,-1-1 0,0 0 0,0 1 0,0-1 0,0 1 0,0 0 0,0-1 0,0 1 0,-1 0 0,1 0 0,0 0 0,0 1 0,-1-1 0,1 1 0,-1-1 0,1 1 0,-1 0 0,1 0 0,-1 0 0,1 0 0,0 0 0,-1 0 0,1 1 0,-3 0 0,4 0 0,-1-1 0,1 1 0,0 0 0,0-1 0,0 1 0,0 0 0,0 0 0,0 0 0,0 0 0,0 0 0,0 0 0,1 0 0,-1 0 0,0 0 0,1 0 0,-1 0 0,1 0 0,-1 1 0,1-1 0,-1 0 0,1 0 0,0 1 0,0-1 0,-1 0 0,1 1 0,0-1 0,0 0 0,0 1 0,1-1 0,-1 0 0,0 0 0,0 1 0,1-1 0,-1 0 0,2 3 0,-1 1 0,0 1 0,0 0 0,1-1 0,0 1 0,0-1 0,1 1 0,3 4 0,1-1 0,0-1 0,1-1 0,-1 1 0,2-1 0,-1 0 0,1-1 0,0 0 0,0-1 0,1 0 0,0 0 0,-1-1 0,2 0 0,-1-1 0,0 0 0,1 0 0,-1-1 0,18 1 0,-28-3 0,1-1 0,0 1 0,-1 0 0,1 0 0,0 0 0,-1 0 0,1 0 0,-1 0 0,1-1 0,0 1 0,-1 0 0,1-1 0,-1 1 0,1 0 0,-1-1 0,1 1 0,-1-1 0,1 1 0,-1-1 0,1 1 0,-1-1 0,0 1 0,1-1 0,-1 1 0,0-1 0,1 1 0,-1-1 0,0 0 0,0 1 0,1-1 0,-1 1 0,0-1 0,0 0 0,0 1 0,0-1 0,0 0 0,0 1 0,0-1 0,0 0 0,0 1 0,-1-1 0,1 0 0,0 1 0,0-1 0,0 1 0,-1-1 0,1 0 0,-1 0 0,1 0 0,-1-1 0,0 1 0,1-1 0,-1 1 0,0 0 0,0-1 0,0 1 0,0 0 0,0 0 0,0 0 0,0-1 0,-1 1 0,1 0 0,0 1 0,-1-1 0,1 0 0,0 0 0,-1 1 0,1-1 0,-3 0 0,-6 0 0,1 0 0,0 1 0,0 0 0,0 1 0,-1 0 0,1 1 0,-10 2 0,14-3 0,1 1 0,0-1 0,0 1 0,0 0 0,0 0 0,0 1 0,0-1 0,1 1 0,-1-1 0,1 1 0,0 0 0,0 1 0,0-1 0,0 0 0,0 1 0,1 0 0,-3 4 0,4-5 0,0 0 0,0 0 0,-1 0 0,1 0 0,-1-1 0,0 1 0,0 0 0,0-1 0,0 1 0,0-1 0,-1 0 0,1 1 0,-1-1 0,1 0 0,-1-1 0,0 1 0,0 0 0,1-1 0,-1 0 0,0 1 0,-1-1 0,1 0 0,0-1 0,-5 2 0,5-1 0,-5 1 0,0 2 0,0-1 0,0 1 0,0 0 0,-13 9 0,20-12 0,0 0 0,-1 0 0,1 0 0,0 0 0,-1 0 0,1 0 0,0 1 0,0-1 0,0 0 0,0 1 0,0-1 0,0 0 0,0 1 0,1-1 0,-1 1 0,0-1 0,1 1 0,-1 0 0,1-1 0,0 1 0,-1 0 0,1-1 0,0 1 0,0 0 0,0-1 0,0 1 0,1-1 0,-1 1 0,0 0 0,1-1 0,-1 1 0,1 0 0,-1-1 0,1 1 0,0-1 0,-1 1 0,1-1 0,0 0 0,2 2 0,0 2 0,2-1 0,-1 0 0,0 0 0,1 0 0,0-1 0,-1 0 0,2 0 0,-1 0 0,0 0 0,0-1 0,1 0 0,9 3 0,4-1 0,1-1 0,27 2 0,-25-4 0,-6 1 0,-1 0 0,1 0 0,0-1 0,-1-1 0,1 0 0,0-2 0,-1 1 0,1-2 0,26-7 0,6-4-61,21-8 224,-64 20-296,0 0 0,0 0-1,-1-1 1,1 0-1,0 0 1,-1 0 0,0 0-1,0-1 1,0 1-1,4-7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4:57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336 96 24575,'-8'-2'0,"0"0"0,1 0 0,-1-1 0,1 0 0,0 0 0,0-1 0,0 1 0,-6-6 0,-19-9 0,-3 0 0,29 14 0,0 1 0,0 0 0,0 0 0,0 0 0,-1 1 0,1 0 0,0 0 0,-1 1 0,0 0 0,1 0 0,-11 0 0,-21 0 0,24 0 0,1 0 0,0 1 0,-19 3 0,85 21 0,-34-18 0,0-1 0,0-1 0,1-1 0,-1-1 0,1-1 0,0 0 0,-1-1 0,23-4 0,23 2 0,147 9 0,-177-4-18,-27-2-174,0 0-1,1 0 1,-1-1-1,0 0 1,0-1-1,16-2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14:03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14:04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0 24575,'-1'0'0,"-1"0"0,-2 0 0,-2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14:0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14:12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59 24575,'-1'-3'0,"0"0"0,0 0 0,0-1 0,-1 1 0,1 0 0,-1 1 0,0-1 0,0 0 0,0 0 0,0 1 0,0-1 0,-1 1 0,1-1 0,-1 1 0,1 0 0,-1 0 0,0 0 0,0 1 0,0-1 0,0 1 0,0-1 0,0 1 0,0 0 0,-1 0 0,1 1 0,0-1 0,-1 1 0,1-1 0,0 1 0,-1 0 0,-4 1 0,8-1 0,0 0 0,0 0 0,0 0 0,0 0 0,0 0 0,-1 0 0,1 0 0,0 0 0,0 0 0,0 0 0,0 0 0,0 0 0,-1 0 0,1 0 0,0 0 0,0 0 0,0 0 0,0 0 0,0 0 0,0 0 0,0 0 0,-1 1 0,1-1 0,0 0 0,0 0 0,0 0 0,0 0 0,0 0 0,0 0 0,0 0 0,0 1 0,0-1 0,0 0 0,0 0 0,0 0 0,0 0 0,0 0 0,0 0 0,0 1 0,0-1 0,0 0 0,0 0 0,0 0 0,0 0 0,0 0 0,0 1 0,0-1 0,0 0 0,0 0 0,0 0 0,0 0 0,0 0 0,0 0 0,0 0 0,0 1 0,0-1 0,0 0 0,1 0 0,11 6 0,23 2 0,-29-7 0,4 3 0,-19 0 0,8-4 0,-1 0 0,1 0 0,0 0 0,0 0 0,-1 0 0,1 0 0,0 1 0,0-1 0,-1 0 0,1 1 0,0-1 0,0 1 0,0 0 0,0-1 0,0 1 0,0 0 0,0 0 0,0 0 0,0-1 0,0 1 0,0 0 0,0 0 0,0 0 0,1 0 0,-1 1 0,0-1 0,1 0 0,-1 0 0,1 0 0,0 0 0,-1 2 0,1-2 0,1 0 0,0-1 0,-1 1 0,1 0 0,0-1 0,0 1 0,0-1 0,-1 1 0,1-1 0,0 0 0,0 1 0,0-1 0,0 0 0,0 1 0,0-1 0,-1 0 0,1 0 0,0 0 0,0 0 0,0 0 0,0 0 0,0 0 0,0 0 0,0 0 0,0-1 0,0 1 0,0 0 0,0-1 0,-1 1 0,1 0 0,0-1 0,0 1 0,0-1 0,-1 1 0,1-1 0,0 0 0,0 1 0,-1-1 0,1 0 0,-1 1 0,1-1 0,-1 0 0,1 0 0,-1 1 0,1-1 0,-1 0 0,1 0 0,-1 0 0,0 0 0,0 0 0,0 0 0,1 0 0,-1 0 0,0 1 0,0-1 0,0 0 0,0 0 0,0 0 0,-1 0 0,1 0 0,0 0 0,0 0 0,-1-1 0,-1 0 0,1 0 0,-1 0 0,0 0 0,0 0 0,0 0 0,0 0 0,-1 1 0,1 0 0,0-1 0,-1 1 0,1 0 0,-1 0 0,1 0 0,-1 0 0,1 0 0,-1 1 0,0-1 0,1 1 0,-5 0 0,6-1 0,-1 1 0,0 0 0,1-1 0,-1 1 0,0 0 0,1 0 0,-1 0 0,0 1 0,1-1 0,-1 0 0,0 0 0,1 1 0,-1-1 0,0 1 0,1 0 0,-1-1 0,1 1 0,0 0 0,-1 0 0,1 0 0,-1 0 0,1 0 0,0 0 0,0 1 0,0-1 0,0 0 0,0 0 0,0 1 0,0-1 0,0 1 0,-1 2 0,2-3 0,0-1 0,0 0 0,0 1 0,0-1 0,0 1 0,0-1 0,0 1 0,0-1 0,1 1 0,-1-1 0,0 0 0,0 1 0,0-1 0,0 1 0,1-1 0,-1 0 0,0 1 0,1-1 0,-1 0 0,0 1 0,0-1 0,1 0 0,-1 1 0,1-1 0,-1 0 0,0 0 0,1 1 0,-1-1 0,1 0 0,-1 0 0,0 0 0,1 0 0,-1 1 0,1-1 0,-1 0 0,1 0 0,0 0 0,23-2 0,-23 2 0,0 0 0,-1 0 0,1 0 0,-1-1 0,1 1 0,0 0 0,-1 0 0,1-1 0,-1 1 0,1 0 0,-1-1 0,1 1 0,0 0 0,-1-1 0,0 1 0,1-1 0,-1 1 0,1-1 0,-1 1 0,0-1 0,1 1 0,-1-1 0,0 1 0,1-1 0,-1 0 0,0 0 0,-1 0 0,0 0 0,0 0 0,1 0 0,-1 0 0,0 0 0,0 0 0,0 1 0,0-1 0,0 0 0,0 1 0,0-1 0,0 1 0,0-1 0,0 1 0,0-1 0,-1 1 0,1 0 0,0-1 0,0 1 0,-2 0 0,10 2 0,72 15 0,-33-10-1365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8:04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388 70 24575,'-1'-1'0,"0"1"0,0 0 0,0 0 0,0 0 0,0 1 0,0-1 0,0 0 0,0 0 0,0 0 0,-1 1 0,1-1 0,0 1 0,0-1 0,0 1 0,1-1 0,-1 1 0,0 0 0,0-1 0,0 1 0,0 0 0,0 0 0,1-1 0,-1 1 0,0 0 0,1 0 0,-1 0 0,1 0 0,-1 1 0,0 0 0,1 0 0,-1 0 0,1 0 0,0 1 0,0-1 0,0 0 0,0 0 0,0 0 0,1 0 0,-1 0 0,1 0 0,-1 0 0,2 4 0,-1-4 0,0 1 0,1-1 0,-1 0 0,0 1 0,1-1 0,-1 0 0,1 0 0,0 0 0,0 0 0,3 3 0,-4-5 0,-1 1 0,1-1 0,0 1 0,0-1 0,-1 1 0,1-1 0,0 0 0,-1 0 0,1 1 0,0-1 0,0 0 0,0 0 0,-1 0 0,1 0 0,0 0 0,0 0 0,0 0 0,-1 0 0,1 0 0,0 0 0,0 0 0,-1 0 0,1-1 0,0 1 0,0 0 0,-1 0 0,1-1 0,0 1 0,0-1 0,-1 1 0,1-1 0,0 0 0,0 1 0,0-1 0,0 0 0,0 1 0,0-1 0,0 0 0,0 0 0,0 0 0,-1 1 0,1-1 0,0 0 0,0 0 0,-1 0 0,1 0 0,-1-1 0,1 1 0,-1 0 0,1 0 0,-1 0 0,0 0 0,0 0 0,1-1 0,-1 1 0,0 0 0,0 0 0,0 0 0,0-1 0,0 1 0,-1 0 0,1 0 0,0 0 0,-1-1 0,1 1 0,0 0 0,-1 0 0,1 0 0,-1 0 0,0 0 0,1 0 0,-1 0 0,0 0 0,0-1 0,-2 0 0,0 0 0,0 0 0,0 1 0,0-1 0,0 1 0,0-1 0,0 1 0,0 0 0,0 0 0,-1 0 0,1 1 0,0-1 0,-5 1 0,-50 2 0,55-2 0,-1 1 0,1-1 0,0 1 0,0 0 0,0 0 0,1 0 0,-1 0 0,0 1 0,0-1 0,1 1 0,-1 0 0,1-1 0,-1 1 0,1 0 0,0 1 0,-4 3 0,5-5 0,1-1 0,0 1 0,0-1 0,-1 1 0,1-1 0,0 1 0,0-1 0,0 1 0,-1 0 0,1-1 0,0 1 0,0-1 0,0 1 0,0 0 0,0-1 0,0 1 0,0-1 0,0 1 0,1 0 0,-1-1 0,0 1 0,0-1 0,0 1 0,1-1 0,-1 1 0,0-1 0,1 1 0,-1-1 0,0 1 0,1-1 0,0 1 0,21 14 0,29 1 0,-50-16 0,25 8 0,-18-5 0,1 0 0,-1-1 0,0 0 0,1 0 0,0 0 0,-1-1 0,1-1 0,0 0 0,-1 0 0,1 0 0,0-1 0,11-3 0,-18 3 0,-1 0 0,1-1 0,0 1 0,-1-1 0,0 1 0,1-1 0,-1 0 0,0 1 0,0-1 0,0 0 0,0 0 0,0 0 0,0 0 0,0 0 0,-1 0 0,1 0 0,-1 0 0,1 0 0,-1 0 0,0 0 0,0-1 0,0 1 0,0 0 0,0 0 0,-1 0 0,1 0 0,-2-4 0,1 1 0,1 1 0,-1-1 0,-1 1 0,1 0 0,-1-1 0,0 1 0,0 0 0,0 0 0,0 0 0,-1 0 0,-5-6 0,-3 2 0,-1 1 0,1 0 0,-1 1 0,-1 0 0,1 1 0,-1 1 0,0 0 0,0 0 0,0 1 0,0 1 0,-1 0 0,1 1 0,-1 1 0,1 0 0,-25 3 0,32-2 0,1 1 0,-1 0 0,0 0 0,1 0 0,-1 0 0,1 1 0,0 0 0,0 0 0,0 0 0,0 1 0,1 0 0,-8 7 0,6-5 0,0 0 0,1 1 0,0-1 0,0 1 0,1 0 0,-1 0 0,2 0 0,-6 13 0,7-15 0,1 0 0,-1 1 0,1-1 0,0 0 0,0 1 0,1-1 0,0 1 0,0-1 0,0 1 0,1-1 0,-1 0 0,3 7 0,-2-10 0,0 1 0,0-1 0,1 0 0,-1 0 0,1 0 0,-1 0 0,1 0 0,0 0 0,0-1 0,-1 1 0,1 0 0,0-1 0,1 0 0,-1 1 0,0-1 0,0 0 0,1 0 0,-1 0 0,0 0 0,1-1 0,-1 1 0,1-1 0,-1 1 0,1-1 0,-1 0 0,1 0 0,4-1 0,-3 1 0,0 0 0,0-1 0,0 1 0,-1-1 0,1 0 0,0 0 0,-1 0 0,1-1 0,-1 0 0,1 1 0,-1-1 0,0 0 0,0 0 0,0-1 0,0 1 0,0-1 0,0 0 0,0 1 0,-1-1 0,0 0 0,1-1 0,2-5 0,-4 6 0,0 1 0,0 0 0,0 0 0,0-1 0,0 1 0,-1-1 0,0 1 0,1 0 0,-1-1 0,0 1 0,0-1 0,0 1 0,0-1 0,-1 1 0,1-1 0,-1 1 0,1 0 0,-1-1 0,0 1 0,0 0 0,0-1 0,0 1 0,0 0 0,-1 0 0,1 0 0,-1 0 0,1 0 0,-1 0 0,0 1 0,1-1 0,-1 0 0,0 1 0,0 0 0,0-1 0,-1 1 0,-2-1 0,-2-2 0,-1 1 0,0 0 0,1 0 0,-1 1 0,-1 0 0,1 1 0,0-1 0,-9 1 0,11 1 0,1 0 0,0 0 0,-1 0 0,1 1 0,0 0 0,-1 0 0,1 0 0,0 0 0,0 1 0,0 0 0,0 0 0,0 1 0,-7 4 0,12-7 0,-1 0 0,1 0 0,0 1 0,-1-1 0,1 0 0,0 0 0,0 0 0,-1 0 0,1 1 0,0-1 0,0 0 0,-1 0 0,1 1 0,0-1 0,0 0 0,0 0 0,-1 1 0,1-1 0,0 0 0,0 0 0,0 1 0,0-1 0,0 0 0,0 1 0,0-1 0,-1 0 0,1 1 0,0-1 0,0 0 0,0 1 0,0-1 0,0 0 0,0 0 0,1 1 0,-1-1 0,0 0 0,0 1 0,0-1 0,0 0 0,0 1 0,0-1 0,0 0 0,1 0 0,-1 1 0,0-1 0,1 1 0,18 5 0,24-3 0,-39-4 0,5 1 0,0 0 0,0-1 0,0 0 0,13-3 0,-20 3 0,0 1 0,0-1 0,0 0 0,0 0 0,0 1 0,-1-1 0,1 0 0,0-1 0,-1 1 0,1 0 0,-1 0 0,1-1 0,-1 1 0,0-1 0,1 1 0,-1-1 0,0 1 0,0-1 0,0 0 0,0 0 0,-1 1 0,1-1 0,0 0 0,-1 0 0,1 0 0,-1 0 0,1-2 0,-1 3 0,-1 0 0,1-1 0,0 1 0,0 0 0,-1 0 0,1 0 0,0 0 0,-1 0 0,1 0 0,-1 0 0,0 0 0,1 0 0,-1 0 0,0 0 0,0 0 0,1 0 0,-1 0 0,0 1 0,0-1 0,0 0 0,0 1 0,0-1 0,0 0 0,0 1 0,0-1 0,0 1 0,0 0 0,0-1 0,-1 1 0,1 0 0,0 0 0,0 0 0,0 0 0,-2 0 0,-49-1 0,41 1 0,6 1 0,1 0 0,0 0 0,0 1 0,-1-1 0,1 1 0,0 0 0,0 0 0,1 0 0,-1 1 0,-6 4 0,8-5 0,0-1 0,1 0 0,-1 0 0,0 1 0,0-1 0,1 1 0,-1 0 0,1-1 0,0 1 0,-1 0 0,1 0 0,0 0 0,0 0 0,0 0 0,0 0 0,1 0 0,-1 0 0,1 1 0,-1-1 0,1 0 0,0 0 0,-1 4 0,2-5 0,0 0 0,0 1 0,0-1 0,0-1 0,-1 1 0,1 0 0,1 0 0,-1 0 0,0 0 0,0-1 0,0 1 0,0 0 0,0-1 0,1 1 0,-1-1 0,0 0 0,1 1 0,-1-1 0,0 0 0,1 0 0,-1 1 0,0-1 0,1 0 0,-1-1 0,0 1 0,1 0 0,-1 0 0,0 0 0,0-1 0,1 1 0,-1-1 0,2 0 0,41-15 0,-26 8 0,2-1 0,0-1 0,-1-1 0,20-14 0,-106 58 0,59-29 0,-120 58 0,113-48 0,29-12 0,29-9 0,81-26 0,-78 22 0,-29 8 0,-1-1 0,0-1 0,19-8 0,-72 37 0,29-18 0,0 0 0,-1 0 0,0-1 0,-11 5 0,-83 20 0,67-21 0,-49 20 0,130-44 0,2 3 0,-1 1 0,49-4 0,49 1 0,-81 5 0,-54 7 0,-42 6 0,-327 36 0,265-32 0,169-2 0,300-25 0,-358 18 0,21-1 0,1-2 0,-1-1 0,1-2 0,55-18 0,-85 22 0,-3 2 0,-1 0 0,0-1 0,0 0 0,0 1 0,-1-1 0,1 0 0,0-1 0,-1 1 0,6-6 0,-55 5 0,8 6 0,0 2 0,0 1 0,1 2 0,-44 15 0,-44 10 0,92-25 0,24-5 0,-1 0 0,0-1 0,0 0 0,0 0 0,0-1 0,-15 0 0,60-42 0,-23 30 0,0 1 0,2-1 0,26-15 0,-12 9 0,-28 17 0,0 0 0,0 0 0,0 0 0,0 0 0,0 0 0,1 0 0,-1 0 0,0 0 0,0 0 0,0 0 0,0 0 0,0-1 0,0 1 0,0 0 0,1 0 0,-1 0 0,0 0 0,0 0 0,0 0 0,0 0 0,0 0 0,0-1 0,0 1 0,0 0 0,0 0 0,0 0 0,0 0 0,0 0 0,0-1 0,0 1 0,0 0 0,0 0 0,0 0 0,0 0 0,0 0 0,0 0 0,0-1 0,0 1 0,0 0 0,0 0 0,0 0 0,0 0 0,0 0 0,0 0 0,0-1 0,0 1 0,0 0 0,0 0 0,-1 0 0,1 0 0,0 0 0,0 0 0,0 0 0,0 0 0,0-1 0,0 1 0,0 0 0,-1 0 0,1 0 0,0 0 0,0 0 0,0 0 0,0 0 0,0 0 0,0 0 0,-1 0 0,1 0 0,0 0 0,-19-3 0,-19 2 0,11 3 0,26-2 0,-1 0 0,1 1 0,0-1 0,0 0 0,0 0 0,0 1 0,0-1 0,0 0 0,0 1 0,0-1 0,0 1 0,0-1 0,0 1 0,0-1 0,1 1 0,-1 0 0,0 0 0,0-1 0,0 1 0,1 0 0,-2 1 0,6 0 0,0-1 0,0 0 0,0 0 0,0 0 0,0 0 0,0-1 0,0 0 0,0 0 0,0 0 0,8-1 0,-8 1 0,4 0 0,-1 1 0,1-2 0,0 1 0,0-1 0,-1 0 0,1-1 0,0 0 0,-1 0 0,0 0 0,1-1 0,-1 0 0,0-1 0,-1 0 0,1 0 0,0 0 0,-1-1 0,0 1 0,0-2 0,-1 1 0,1-1 0,-1 1 0,0-1 0,7-13 0,-11 18 0,-1 1 0,0 0 0,0 0 0,1-1 0,-1 1 0,0 0 0,0-1 0,0 1 0,0 0 0,1-1 0,-1 1 0,0 0 0,0-1 0,0 1 0,0 0 0,0-1 0,0 1 0,0 0 0,0-1 0,0 1 0,0 0 0,0-1 0,0 1 0,0 0 0,0-1 0,0 1 0,0 0 0,0-1 0,-1 1 0,1 0 0,0-1 0,0 1 0,0 0 0,-1-1 0,1 1 0,0 0 0,0 0 0,0-1 0,-1 1 0,1 0 0,0 0 0,-1-1 0,1 1 0,0 0 0,-1 0 0,1 0 0,0 0 0,-1 0 0,1-1 0,-1 1 0,-27 3 0,-30 18 0,20 1 0,-1-2 0,-72 28 0,91-44 0,17-4 0,-1 0 0,1 1 0,0 0 0,-1-1 0,1 1 0,0 0 0,0 0 0,0 1 0,0-1 0,0 1 0,-6 3 0,70-9 0,-6 6 0,-37 0 0,1-1 0,-1-1 0,0 0 0,31-6 0,-44 4 0,-15 3 0,-18 4 0,6 2 0,-5 1 0,0 1 0,0 1 0,1 1 0,-47 28 0,70-38 0,0 1 0,0-1 0,0 0 0,0 0 0,0-1 0,0 1 0,0-1 0,-1 1 0,1-1 0,0 0 0,0 0 0,0 0 0,0-1 0,-4 0 0,-30 2 0,100 33 0,-62-33 0,0-1 0,0 1 0,0-1 0,0 1 0,0-1 0,-1 1 0,1 0 0,0-1 0,0 1 0,0 0 0,-1 0 0,1-1 0,0 1 0,-1 0 0,1 0 0,-1 0 0,1 0 0,-1 0 0,1 0 0,-1 0 0,0 0 0,1 0 0,-1 0 0,0 0 0,0 0 0,0 0 0,0 0 0,0 0 0,0 0 0,0 0 0,0 2 0,-1-2 0,0 0 0,0-1 0,0 1 0,0 0 0,0-1 0,0 1 0,0 0 0,0-1 0,0 0 0,0 1 0,0-1 0,0 1 0,-1-1 0,1 0 0,0 0 0,0 0 0,0 0 0,0 0 0,-1 0 0,1 0 0,0 0 0,0 0 0,0 0 0,0-1 0,-1 1 0,1 0 0,0-1 0,-1 0 0,-5-1 0,1 0 0,-1 0 0,0 1 0,0-1 0,1 2 0,-12-1 0,201 8 0,-154-6 0,174-2 0,-127-7 0,79-4 0,-113 10 0,-26 1 0,0 1 0,0 0 0,24 3 0,-111 11 0,43-14 0,-50 7 0,53 1 0,26-5 0,15-2 0,3 0 0,-14 0 0,1 0 0,-1-1 0,0 1 0,0-1 0,1-1 0,-1 1 0,0-1 0,0 0 0,1 0 0,6-3 0,-12 4 0,1-1 0,-1 0 0,0 1 0,0-1 0,0 1 0,0-1 0,0 0 0,0 1 0,0-1 0,0 0 0,0 1 0,0-1 0,0 0 0,0 1 0,0-1 0,-1 0 0,1 1 0,0-1 0,0 1 0,-1-1 0,1 1 0,0-1 0,-1 0 0,1 1 0,-1-1 0,1 1 0,0 0 0,-1-1 0,1 1 0,-1-1 0,0 1 0,1 0 0,-1-1 0,1 1 0,-2-1 0,-27-18 0,21 14 0,1 0 0,-10-8 0,-1 0 0,-28-14 0,41 25 0,0-1 0,0 1 0,0 0 0,0 1 0,0-1 0,0 1 0,0 0 0,-1 0 0,1 0 0,0 1 0,-1 0 0,1 0 0,0 1 0,-1-1 0,-8 3 0,66 16 0,4-5 0,-50-11 0,0-1 0,0 0 0,1 0 0,-1 0 0,1-1 0,-1 0 0,1 0 0,-1-1 0,1 0 0,0 0 0,-1 0 0,13-3 0,-18 2 0,0 0 0,0 1 0,0-1 0,0 0 0,0 0 0,0 0 0,0 0 0,0 0 0,0 0 0,0 0 0,-1-1 0,1 1 0,0 0 0,-1 0 0,1-1 0,-1 1 0,1 0 0,-1-1 0,0 1 0,1 0 0,-1-1 0,0 1 0,0-1 0,0 1 0,0 0 0,0-1 0,-1 1 0,1 0 0,0-1 0,-1 1 0,1 0 0,0-1 0,-1 1 0,0 0 0,1-1 0,-1 1 0,0 0 0,0 0 0,1 0 0,-1 0 0,0 0 0,0 0 0,0 0 0,0 0 0,-1 0 0,1 0 0,0 1 0,0-1 0,0 0 0,-1 1 0,1-1 0,0 1 0,-1-1 0,1 1 0,-3-1 0,-6 3 0,0 0 0,0 0 0,0 1 0,0 0 0,0 1 0,1 0 0,-1 0 0,-14 10 0,-30 12 0,30-14 0,25-11 0,0-1 0,0 0 0,0 1 0,-1-1 0,1 0 0,0 1 0,0-1 0,0 0 0,0 0 0,0 0 0,0 0 0,-1 0 0,1 0 0,0 0 0,0 0 0,0 0 0,0 0 0,0 0 0,0-1 0,-1 1 0,1 0 0,0-1 0,1 0 0,17-2 0,0-1 0,0-1 0,-1-1 0,0-1 0,0 0 0,0-1 0,-1-1 0,0-1 0,-1 0 0,28-23 0,-43 32 0,-1 1 0,1 0 0,-1-1 0,1 1 0,-1 0 0,1-1 0,-1 1 0,0-1 0,1 1 0,-1-1 0,0 1 0,1-1 0,-1 1 0,0-1 0,1 1 0,-1-1 0,0 0 0,0 1 0,0-1 0,0 1 0,0-1 0,1 1 0,-1-1 0,0 0 0,0 1 0,0-1 0,-1 0 0,1 1 0,0-1 0,0 1 0,0-1 0,0 1 0,0-1 0,-1 0 0,1 1 0,0-1 0,-1 1 0,1-1 0,0 1 0,-1-1 0,1 1 0,0-1 0,-2 0 0,-29-12 0,4 2 0,27 11 0,-1 0 0,1-1 0,-1 1 0,1 0 0,-1-1 0,1 1 0,-1 0 0,1-1 0,-1 1 0,1 0 0,0-1 0,-1 1 0,1-1 0,-1 1 0,1-1 0,0 1 0,0-1 0,-1 1 0,1-1 0,0 1 0,0-1 0,0 1 0,-1-1 0,1 1 0,0-1 0,0 0 0,0 1 0,0-1 0,0 1 0,0-1 0,0 0 0,2-2 0,0 0 0,0 0 0,0 0 0,0 1 0,0-1 0,1 1 0,-1-1 0,1 1 0,-1 0 0,1 0 0,0 0 0,0 0 0,0 0 0,0 1 0,0 0 0,4-2 0,-3 1 0,0 1 0,0-1 0,0-1 0,0 1 0,0-1 0,-1 1 0,1-1 0,4-5 0,-22 21 0,11-12 0,0 1 0,1 0 0,-1 0 0,1 0 0,-1 0 0,1 0 0,0 0 0,0 1 0,0-1 0,0 1 0,1 0 0,-1-1 0,1 1 0,-1 0 0,1 0 0,-1 5 0,2-8 0,0 1 0,1 0 0,-1-1 0,1 1 0,-1-1 0,1 0 0,-1 1 0,1-1 0,-1 1 0,1-1 0,0 0 0,-1 1 0,1-1 0,0 0 0,-1 0 0,1 0 0,0 1 0,-1-1 0,1 0 0,0 0 0,-1 0 0,1 0 0,0 0 0,-1 0 0,1 0 0,0 0 0,-1-1 0,1 1 0,0 0 0,-1 0 0,1 0 0,0-1 0,31-8 0,-25 7 0,-4 1 0,3 1 0,0-2 0,0 1 0,0-1 0,0 0 0,0 0 0,-1 0 0,1-1 0,-1 0 0,1 0 0,-1 0 0,0-1 0,0 0 0,-1 0 0,7-7 0,-11 11 0,0 0 0,0 0 0,0 0 0,1 0 0,-1 0 0,0 0 0,0-1 0,0 1 0,0 0 0,0 0 0,0 0 0,0 0 0,0 0 0,0-1 0,0 1 0,0 0 0,0 0 0,0 0 0,0 0 0,0-1 0,0 1 0,0 0 0,0 0 0,0 0 0,0 0 0,0-1 0,0 1 0,0 0 0,0 0 0,0 0 0,0 0 0,0 0 0,0-1 0,0 1 0,0 0 0,0 0 0,-1 0 0,1 0 0,0 0 0,0 0 0,0-1 0,0 1 0,0 0 0,0 0 0,-1 0 0,1 0 0,0 0 0,0 0 0,0 0 0,0 0 0,-1 0 0,1 0 0,-14 0 0,-14 9 0,0 12 0,0 1 0,2 1 0,-39 43 0,65-66 0,0 0 0,0 0 0,0 0 0,0 0 0,0 0 0,-1 0 0,1 0 0,0 0 0,0 0 0,0 0 0,0 0 0,0 0 0,0 0 0,0 0 0,0 0 0,-1 0 0,1 1 0,0-1 0,0 0 0,0 0 0,0 0 0,0 0 0,0 0 0,0 0 0,0 0 0,0 0 0,0 1 0,0-1 0,0 0 0,0 0 0,0 0 0,0 0 0,0 0 0,0 0 0,0 0 0,0 1 0,0-1 0,0 0 0,0 0 0,0 0 0,0 0 0,0 0 0,0 0 0,0 0 0,0 0 0,0 1 0,0-1 0,0 0 0,0 0 0,0 0 0,0 0 0,1 0 0,-1 0 0,0 0 0,0 0 0,0 0 0,0 0 0,0 1 0,0-1 0,0 0 0,0 0 0,0 0 0,1 0 0,-1 0 0,0 0 0,0 0 0,0 0 0,0 0 0,13-3 0,14-10 0,6-11 0,-25 19 0,0 0 0,0 0 0,-1-1 0,0 0 0,0-1 0,0 1 0,-1-1 0,8-12 0,-80 58 0,44-26 0,0-1 0,-2 0 0,-36 11 0,60-23 0,0 0 0,-1 0 0,1 1 0,-1-1 0,1 0 0,0 0 0,-1 0 0,1 0 0,-1 0 0,1-1 0,0 1 0,-1 0 0,1 0 0,0 0 0,-1 0 0,1 0 0,-1 0 0,1-1 0,0 1 0,-1 0 0,1 0 0,0-1 0,-1 1 0,1 0 0,0 0 0,0-1 0,-1 1 0,1 0 0,0-1 0,0 1 0,0 0 0,-1-1 0,1 1 0,0 0 0,0-1 0,0 1 0,0-1 0,0 0 0,-4-22 0,5 21 0,-1 0 0,0-1 0,0 1 0,-1 0 0,1 0 0,0-1 0,-1 1 0,0 0 0,1 0 0,-1 0 0,0 0 0,0 0 0,0 0 0,-1-2 0,-2 2 0,-1 0 0,1 0 0,0 1 0,-1-1 0,1 1 0,-1 0 0,1 0 0,-1 1 0,0-1 0,1 1 0,-1 0 0,0 0 0,1 1 0,-1 0 0,1-1 0,-8 3 0,8-2 0,0 0 0,0 0 0,0 1 0,0-1 0,0 1 0,0 0 0,0 0 0,0 0 0,1 0 0,-1 1 0,1-1 0,-1 1 0,1 0 0,0 0 0,0 0 0,1 1 0,-1-1 0,-2 5 0,5-8 0,0 1 0,0 0 0,0 0 0,0 0 0,0 0 0,0 0 0,0 0 0,0 0 0,0 0 0,1-1 0,-1 1 0,0 0 0,0 0 0,1 0 0,-1 0 0,1-1 0,-1 1 0,1 0 0,-1 0 0,1-1 0,-1 1 0,1 0 0,0-1 0,-1 1 0,1-1 0,0 1 0,0-1 0,-1 1 0,1-1 0,0 1 0,0-1 0,0 0 0,0 1 0,-1-1 0,1 0 0,0 0 0,0 0 0,0 0 0,0 1 0,0-1 0,0 0 0,1-1 0,49 6 0,-42-5 0,16 2 0,63 1 0,-80-4 0,0 1 0,-1-1 0,1 0 0,0-1 0,-1 1 0,0-2 0,1 1 0,11-6 0,-18 8 0,-1-1 0,1 1 0,0 0 0,0-1 0,0 1 0,-1 0 0,1-1 0,0 1 0,-1-1 0,1 1 0,0-1 0,-1 1 0,1-1 0,-1 1 0,1-1 0,-1 0 0,1 1 0,-1-1 0,1 0 0,-1 0 0,0 1 0,1-1 0,-1 0 0,0 0 0,0 1 0,1-1 0,-1 0 0,0 0 0,0 0 0,0 1 0,0-1 0,0 0 0,0 0 0,0 0 0,0 0 0,-1 1 0,1-1 0,0 0 0,0 0 0,-1 1 0,1-1 0,0 0 0,-1 0 0,1 1 0,-1-1 0,1 0 0,-1 1 0,1-1 0,-1 1 0,0-1 0,1 0 0,-1 1 0,0-1 0,1 1 0,-2-1 0,-1-1 0,0 0 0,-1 0 0,1 0 0,0 1 0,-1-1 0,0 1 0,1 0 0,-1 0 0,0 0 0,-6 0 0,-3 2 0,1 0 0,0 1 0,-1 1 0,1 0 0,0 1 0,0 0 0,0 0 0,-21 13 0,12-4 0,0 0 0,0 2 0,-28 26 0,49-41 0,0 0 0,0 1 0,-1-1 0,1 0 0,0 0 0,0 0 0,0 1 0,-1-1 0,1 0 0,0 0 0,0 0 0,0 1 0,0-1 0,0 0 0,-1 0 0,1 1 0,0-1 0,0 0 0,0 1 0,0-1 0,0 0 0,0 0 0,0 1 0,0-1 0,0 0 0,0 1 0,0-1 0,0 0 0,0 0 0,0 1 0,1-1 0,-1 0 0,0 0 0,0 1 0,0-1 0,0 0 0,0 0 0,0 1 0,1-1 0,-1 0 0,0 0 0,0 0 0,0 1 0,1-1 0,-1 0 0,0 0 0,0 0 0,1 0 0,-1 1 0,23 7 0,24-3 0,8-2 0,-44-1 0,0-1 0,1 0 0,-1-1 0,0-1 0,0 1 0,1-2 0,18-4 0,-14 2 0,25-7 0,-40 11 0,0 0 0,0-1 0,0 1 0,0 0 0,0-1 0,1 1 0,-2-1 0,1 0 0,0 1 0,0-1 0,0 0 0,0 1 0,0-1 0,0 0 0,-1 0 0,1 0 0,0 0 0,-1 0 0,1 1 0,0-1 0,-1-1 0,1 1 0,-1 0 0,0 0 0,1 0 0,-1-1 0,0 1 0,-1 0 0,0 0 0,0 0 0,1 0 0,-1 0 0,0 0 0,0 0 0,0 0 0,0 1 0,0-1 0,0 0 0,0 1 0,0-1 0,0 1 0,0-1 0,0 1 0,0 0 0,0-1 0,-1 1 0,1 0 0,0 0 0,0 0 0,0 0 0,-1 0 0,0 0 0,-38-1 0,37 1 0,-216 7 0,173 3 0,40-8 0,1-1 0,-1 1 0,1-1 0,-1 1 0,0-2 0,1 1 0,-1-1 0,0 1 0,0-2 0,1 1 0,-9-2 0,11 1 0,-2-2 0,0 1 0,-1-1 0,1 1 0,0 1 0,-1-1 0,1 1 0,-1 0 0,1 0 0,-1 0 0,0 1 0,1 0 0,-7 1 0,56 21 0,-25-17 0,-4-1 0,-1 0 0,0 1 0,15 7 0,-44-17 0,-1 1 0,0 0 0,0 2 0,0 0 0,-25 0 0,41 2 0,0 0 0,119 2 0,122-4 0,-229 1 0,1-1 0,-1 0 0,0-1 0,20-6 0,-30 8 0,0 1 0,0-1 0,0 0 0,0 0 0,0 1 0,0-1 0,-1-1 0,1 1 0,0 0 0,0 0 0,-1-1 0,1 1 0,-1 0 0,1-1 0,-1 0 0,0 1 0,1-1 0,-1 0 0,0 0 0,0 0 0,0 1 0,0-1 0,-1 0 0,1 0 0,-1 0 0,1-1 0,-1 1 0,1 0 0,-1 0 0,0 0 0,0 0 0,0 0 0,0 0 0,-1 0 0,0-4 0,-32 56 0,27-45 0,9-20 0,-2 12 0,0 0 0,0-1 0,0 1 0,0 0 0,0 0 0,-1-1 0,0 1 0,1 0 0,-1-1 0,0 1 0,-1 0 0,1-1 0,-1 1 0,-1-5 0,-10 55 0,4-20 0,7-23 0,-1 0 0,1 0 0,-1 0 0,1 0 0,0 0 0,1 0 0,-1 0 0,1 1 0,0 3 0,0-7 0,1-1 0,-1 0 0,0 0 0,0 0 0,1 0 0,-1 0 0,0 0 0,1 0 0,-1 0 0,0 0 0,0 0 0,1 0 0,-1 0 0,0 0 0,1 0 0,-1 0 0,0 0 0,1 0 0,-1-1 0,0 1 0,0 0 0,1 0 0,-1 0 0,0 0 0,0-1 0,1 1 0,-1 0 0,0 0 0,0 0 0,0-1 0,1 1 0,-1 0 0,0 0 0,0-1 0,0 1 0,0 0 0,0 0 0,0-1 0,1 1 0,-1 0 0,0-1 0,0 1 0,0 0 0,0-1 0,0 1 0,0 0 0,0-1 0,14-22 0,-10 16 0,34-72 0,-36 72 0,-10 16 0,-7 21 0,10-13 0,3-14 0,1 0 0,0 0 0,0 0 0,0 0 0,1 0 0,-1 0 0,1 0 0,0 0 0,0 6 0,1-8 0,-1 0 0,1 0 0,0 0 0,-1 0 0,1 0 0,0-1 0,0 1 0,0 0 0,0 0 0,0-1 0,0 1 0,0-1 0,0 1 0,0 0 0,0-1 0,0 0 0,0 1 0,1-1 0,-1 0 0,0 0 0,0 1 0,0-1 0,0 0 0,1 0 0,-1 0 0,0-1 0,0 1 0,0 0 0,0 0 0,1 0 0,-1-1 0,2 0 0,1 0 0,0 0 0,0-1 0,0 0 0,0 1 0,-1-1 0,1 0 0,0-1 0,-1 1 0,1-1 0,-1 0 0,0 1 0,0-1 0,0-1 0,0 1 0,3-6 0,1-1 0,-1 0 0,0 0 0,0 0 0,5-17 0,-11 27 0,0-1 0,0 1 0,1 0 0,-1 0 0,0 0 0,0-1 0,0 1 0,0 0 0,0 0 0,0-1 0,0 1 0,0 0 0,0 0 0,0-1 0,0 1 0,0 0 0,0-1 0,0 1 0,0 0 0,0 0 0,0-1 0,0 1 0,0 0 0,0 0 0,0 0 0,0-1 0,-1 1 0,1 0 0,0 0 0,0-1 0,0 1 0,0 0 0,-1 0 0,1 0 0,0 0 0,0-1 0,0 1 0,-1 0 0,1 0 0,0 0 0,0 0 0,0 0 0,-1 0 0,1-1 0,-1 1 0,-15 3 0,-15 10 0,27-10 0,-4 1 0,1 1 0,-1 0 0,1 0 0,-1 1 0,2 0 0,-1 0 0,1 0 0,0 1 0,0 0 0,0 0 0,1 1 0,-5 9 0,10-16 0,0-1 0,0 0 0,-1 0 0,1 1 0,0-1 0,0 0 0,0 0 0,0 1 0,0-1 0,0 0 0,0 0 0,0 1 0,0-1 0,0 0 0,0 1 0,0-1 0,0 0 0,0 0 0,0 1 0,0-1 0,0 0 0,0 0 0,0 1 0,0-1 0,1 0 0,-1 1 0,0-1 0,0 0 0,0 0 0,0 0 0,1 1 0,-1-1 0,0 0 0,0 0 0,0 0 0,1 1 0,-1-1 0,0 0 0,0 0 0,1 0 0,-1 0 0,0 0 0,0 0 0,1 1 0,16-5 0,15-12 0,-14 2 0,-11 9 0,0 1 0,-1-1 0,1 0 0,-1-1 0,-1 0 0,1 1 0,-1-2 0,0 1 0,0-1 0,5-11 0,-39 55 0,25-33 0,0 1 0,0 0 0,0 0 0,1 0 0,-1 0 0,1 1 0,0-1 0,1 1 0,-1-1 0,1 1 0,-2 8 0,5-14 0,-1 1 0,0-1 0,0 1 0,0-1 0,1 1 0,-1-1 0,0 0 0,0 1 0,1-1 0,-1 1 0,0-1 0,1 0 0,-1 1 0,0-1 0,1 0 0,-1 1 0,1-1 0,-1 0 0,1 0 0,-1 1 0,1-1 0,-1 0 0,0 0 0,1 0 0,-1 1 0,1-1 0,-1 0 0,1 0 0,0 0 0,-1 0 0,1 0 0,0 0 0,21-8 0,15-18 0,-30 19 0,0 1 0,0-1 0,-1-1 0,9-11 0,-14 17 0,1 0 0,-1-1 0,1 1 0,-1 0 0,0-1 0,0 0 0,0 1 0,-1-1 0,1 0 0,0 1 0,-1-1 0,0 0 0,0 0 0,0 1 0,0-1 0,0 0 0,0 0 0,-1 1 0,1-1 0,-2-4 0,2 7 0,-1 0 0,1-1 0,0 1 0,0 0 0,0-1 0,0 1 0,-1 0 0,1 0 0,0-1 0,0 1 0,0 0 0,-1 0 0,1-1 0,0 1 0,-1 0 0,1 0 0,0 0 0,0-1 0,-1 1 0,1 0 0,0 0 0,-1 0 0,1 0 0,0 0 0,-1 0 0,1 0 0,0 0 0,-1 0 0,1 0 0,0 0 0,-1 0 0,1 0 0,0 0 0,-1 0 0,1 0 0,0 0 0,-1 0 0,1 0 0,0 0 0,-1 1 0,1-1 0,-1 0 0,-16 15 0,-10 22 0,19-22 0,3-9 0,1 1 0,1-1 0,-1 0 0,1 1 0,0 0 0,1 0 0,-1-1 0,1 2 0,1-1 0,-1 0 0,1 0 0,1 0 0,-1 11 0,28-59 0,-9 15 0,13-22 0,-32 48 0,0 0 0,0 0 0,1 0 0,-1-1 0,0 1 0,0 0 0,1 0 0,-1 0 0,0 1 0,0-1 0,1 0 0,-1 0 0,0 0 0,0 0 0,1 1 0,-1-1 0,0 0 0,1 1 0,-1-1 0,0 1 0,1-1 0,-1 1 0,0-1 0,1 1 0,-1-1 0,0 2 0,-26 16 0,8 0 0,8-8 0,1 0 0,0 1 0,0 0 0,1 1 0,1 0 0,-12 20 0,20-32 0,0 1 0,0-1 0,0 0 0,-1 0 0,1 0 0,0 1 0,0-1 0,0 0 0,0 0 0,0 1 0,0-1 0,0 0 0,0 0 0,0 0 0,0 1 0,0-1 0,0 0 0,0 0 0,0 1 0,0-1 0,0 0 0,0 0 0,0 0 0,0 1 0,0-1 0,1 0 0,-1 0 0,0 0 0,0 1 0,0-1 0,0 0 0,0 0 0,0 0 0,1 0 0,-1 1 0,0-1 0,0 0 0,0 0 0,1 0 0,-1 0 0,0 0 0,0 0 0,0 1 0,1-1 0,14-1 0,12-9 0,25-30 0,-48 36 0,0 1 0,-1 0 0,1-1 0,-1 0 0,0 0 0,-1 0 0,1 0 0,-1 0 0,1-1 0,-1 1 0,2-6 0,-7 14 0,1 1 0,0 0 0,-1-1 0,0 1 0,0-1 0,-6 6 0,-14 22 0,4-3 0,14-32 0,5-20 0,0 21 0,1 0 0,-1 0 0,1 0 0,0 0 0,-1 0 0,1 0 0,0 0 0,0 1 0,1-1 0,-1 0 0,0 1 0,1-1 0,-1 0 0,1 1 0,-1 0 0,1-1 0,-1 1 0,1 0 0,0 0 0,0 0 0,0 0 0,0 0 0,0 0 0,2 0 0,57-13 0,-39 11 0,-21-2 0,0 0 0,0 0 0,0 1 0,-1-1 0,0 0 0,0 0 0,0 0 0,-1 0 0,1 1 0,-1-1 0,-3-9 0,0 62 0,4-42 0,0-1 0,1 1 0,-1-1 0,1 0 0,0 1 0,0-1 0,1 0 0,0 1 0,0-1 0,0 0 0,0 0 0,7 8 0,-3 9 0,-8-39 0,8-40 0,1-8 0,-10 56 0,-2 16 0,0 20 0,8-18 0,-1-1 0,0-1 0,-1 1 0,1-1 0,-2 1 0,1-1 0,-1 11 0,0-16 0,-1-1 0,1 1 0,0-1 0,-1 1 0,0-1 0,1 1 0,-1-1 0,0 0 0,0 1 0,1-1 0,-1 0 0,0 0 0,0 1 0,-1-1 0,1 0 0,0 0 0,0 0 0,0 0 0,-1 0 0,1-1 0,-1 1 0,1 0 0,0-1 0,-1 1 0,1-1 0,-1 1 0,1-1 0,-1 0 0,0 1 0,1-1 0,-1 0 0,1 0 0,-1 0 0,1 0 0,-4-1 0,-44-11 0,45 10 0,0 0 0,-1 1 0,1-1 0,-1 1 0,1 0 0,-1 0 0,0 1 0,1-1 0,-1 1 0,0 0 0,1 0 0,-1 1 0,0-1 0,-7 3 0,12-3 0,0 0 0,0 0 0,-1 0 0,1 0 0,0 0 0,0 0 0,0 0 0,0 0 0,0 0 0,-1 0 0,1 0 0,0 0 0,0 0 0,0 0 0,0 0 0,0 0 0,-1 0 0,1 0 0,0 0 0,0 1 0,0-1 0,0 0 0,0 0 0,0 0 0,-1 0 0,1 0 0,0 0 0,0 1 0,0-1 0,0 0 0,0 0 0,0 0 0,0 0 0,0 0 0,0 1 0,0-1 0,0 0 0,0 0 0,0 0 0,0 0 0,0 0 0,0 1 0,0-1 0,0 0 0,0 0 0,0 0 0,0 0 0,0 1 0,0-1 0,0 0 0,0 0 0,0 0 0,0 0 0,0 0 0,1 0 0,-1 1 0,0-1 0,0 0 0,0 0 0,0 0 0,0 0 0,15 6 0,18 1 0,-23-7 0,-1-1 0,1 1 0,-1-2 0,0 1 0,0-1 0,0-1 0,0 0 0,16-7 0,-7-1 0,-4 2 0,-14 9 0,1 0 0,-1 0 0,0 0 0,1 0 0,-1 0 0,0 0 0,1 0 0,-1 0 0,0 0 0,1 0 0,-1 0 0,0 0 0,1 0 0,-1 0 0,0 0 0,1 0 0,-1 1 0,0-1 0,1 0 0,-1 0 0,0 0 0,0 0 0,1 1 0,-1-1 0,0 0 0,0 0 0,1 1 0,-1-1 0,0 0 0,0 0 0,0 1 0,1-1 0,-1 0 0,0 1 0,0-1 0,0 1 0,13 19 0,-3-4 0,-25-26 0,13 8 0,1 0 0,-1 0 0,1 0 0,-1 0 0,1 0 0,0 0 0,0 0 0,-1-1 0,2 1 0,-1 0 0,0-1 0,0 1 0,1 0 0,-1-1 0,1 1 0,0-5 0,0 6 0,0-1 0,0 1 0,0 0 0,0 0 0,0 0 0,1-1 0,-1 1 0,1 0 0,-1 0 0,1 0 0,-1 0 0,1 0 0,-1-1 0,1 1 0,0 0 0,0 1 0,-1-1 0,1 0 0,0 0 0,0 0 0,0 0 0,0 1 0,0-1 0,0 0 0,0 1 0,1-1 0,-1 1 0,0-1 0,0 1 0,0 0 0,0-1 0,1 1 0,0 0 0,1-1 0,-1 1 0,0-1 0,0 0 0,0 0 0,0 0 0,1 0 0,-1 0 0,-1 0 0,1-1 0,0 1 0,0-1 0,0 1 0,-1-1 0,1 0 0,-1 1 0,1-1 0,-1 0 0,0 0 0,2-4 0,-2 5 0,0 0 0,-1 0 0,1-1 0,-1 1 0,0 0 0,1 0 0,-1-1 0,0 1 0,0 0 0,0-1 0,0 1 0,0 0 0,0-1 0,0 1 0,0 0 0,0 0 0,-1-1 0,1 1 0,0 0 0,-1 0 0,1-1 0,-1 1 0,0 0 0,1 0 0,-1 0 0,0 0 0,0 0 0,1 0 0,-1 0 0,0 0 0,0 0 0,0 0 0,0 0 0,0 1 0,0-1 0,-2 0 0,2 1 0,0 1 0,0-1 0,1 1 0,-1 0 0,0 0 0,1-1 0,-1 1 0,0 0 0,1 0 0,-1 0 0,1 0 0,-1-1 0,1 1 0,0 0 0,-1 0 0,1 0 0,0 0 0,0 0 0,-1 0 0,1 0 0,0 2 0,-5 24 0,2-9 0,2-15 0,0 0 0,0 0 0,0 0 0,0 0 0,1 0 0,0 0 0,-1 0 0,1 0 0,0 0 0,0 0 0,1 0 0,-1 0 0,1 0 0,-1 0 0,1 0 0,0 0 0,0 0 0,1 0 0,-1 0 0,0 0 0,1-1 0,0 1 0,0 0 0,3 2 0,-5-5 0,1 0 0,-1 0 0,1-1 0,-1 1 0,1-1 0,-1 1 0,1 0 0,-1-1 0,1 1 0,-1-1 0,1 1 0,-1-1 0,0 0 0,1 1 0,-1-1 0,0 1 0,0-1 0,1 1 0,-1-1 0,0 0 0,0 1 0,0-1 0,0 0 0,0 1 0,0-1 0,0 0 0,0 1 0,0-1 0,0 0 0,0 1 0,0-1 0,0 1 0,-1-2 0,2-31 0,-1 31 0,2-59 0,-5 60 0,1-1 0,-1 1 0,0 0 0,0 0 0,0 0 0,0 1 0,0-1 0,0 1 0,0 0 0,0 0 0,0 0 0,-4 0 0,-9-1 0,7-1 0,0 1 0,-1 0 0,1 0 0,0 1 0,0 0 0,-18 3 0,23-3 0,-1 1 0,0 0 0,1 0 0,-1 1 0,1 0 0,0-1 0,0 2 0,-1-1 0,1 0 0,0 1 0,1-1 0,-1 1 0,0 0 0,1 1 0,-4 4 0,6-8 0,1 0 0,0 0 0,0 1 0,0-1 0,-1 0 0,1 1 0,0-1 0,0 0 0,0 0 0,0 1 0,0-1 0,0 0 0,0 1 0,0-1 0,0 0 0,0 1 0,0-1 0,0 0 0,0 1 0,0-1 0,0 0 0,0 1 0,0-1 0,0 0 0,0 1 0,0-1 0,0 0 0,0 0 0,1 1 0,-1-1 0,0 0 0,0 1 0,0-1 0,1 0 0,-1 0 0,0 0 0,0 1 0,0-1 0,1 0 0,-1 0 0,0 0 0,1 1 0,-1-1 0,22 6 0,22-3 0,-15-1 0,-21-1 0,-1-1 0,1 1 0,0-1 0,0-1 0,-1 1 0,16-4 0,-22 3 0,-1 1 0,1-1 0,0 1 0,0-1 0,0 1 0,-1-1 0,1 1 0,0-1 0,-1 1 0,1-1 0,-1 0 0,1 0 0,-1 1 0,1-1 0,-1 0 0,1 0 0,-1 0 0,0 1 0,1-1 0,-1 0 0,0 0 0,0 0 0,0 0 0,1 0 0,-1 1 0,0-1 0,0 0 0,0 0 0,-1 0 0,1 0 0,0 0 0,0 0 0,0 0 0,-1 1 0,1-1 0,0 0 0,-1 0 0,1 0 0,-1 1 0,1-1 0,-1 0 0,1 0 0,-1 1 0,1-1 0,-2-1 0,-1-2 0,0 1 0,0-1 0,-1 1 0,1-1 0,-1 1 0,1 0 0,-6-3 0,-4-1 0,-1 1 0,0 1 0,-1 0 0,1 0 0,-1 2 0,0 0 0,-30-2 0,20 2 0,-33-1 0,55 4 0,0 0 0,-1 1 0,1-1 0,0 1 0,0 0 0,0 0 0,-1 0 0,1 0 0,0 0 0,0 1 0,1-1 0,-1 1 0,0 0 0,-4 3 0,7-4 0,-1-1 0,0 1 0,1-1 0,-1 1 0,1-1 0,-1 1 0,1 0 0,-1-1 0,1 1 0,-1 0 0,1-1 0,-1 1 0,1 0 0,0-1 0,-1 1 0,1 0 0,0 0 0,0-1 0,0 1 0,-1 0 0,1 0 0,0 0 0,0-1 0,0 1 0,0 0 0,0 0 0,1-1 0,-1 1 0,0 0 0,1 1 0,0-1 0,0 0 0,0 0 0,0 0 0,0 0 0,1 0 0,-1 0 0,0 0 0,1 0 0,-1-1 0,1 1 0,-1 0 0,1-1 0,2 1 0,50 5 0,-39-10-1365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14:14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30 24575,'-1'-2'0,"0"1"0,0 1 0,0-1 0,0 0 0,0 0 0,0 0 0,0 0 0,0 1 0,-1-1 0,1 1 0,0-1 0,0 1 0,-1-1 0,1 1 0,0 0 0,-1-1 0,1 1 0,-3 0 0,-9-4 0,28-2 0,-12 4 0,-15 2 0,-21 6 0,31-5 0,-21 11 0,27-8 0,14-3 0,-14-1 0,-1 0 0,0 0 0,1 0 0,-1-1 0,0 1 0,0-1 0,1 0 0,-1 0 0,0 0 0,0 0 0,0-1 0,0 1 0,0-1 0,0 0 0,4-3 0,-52 4 0,26 5-80,32-7 280,31-9-1685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14:25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3 24575,'-34'-1'0,"27"0"0,0 1 0,0 0 0,0 0 0,0 0 0,0 1 0,-8 1 0,25 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8:15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0 24575,'1'20'0,"-1"-9"0,1 0 0,-1 1 0,-1-1 0,0 0 0,-1-1 0,0 1 0,0 0 0,-1 0 0,-7 16 0,10-27 0,0 0 0,0 0 0,0 1 0,0-1 0,0 0 0,0 1 0,0-1 0,0 0 0,0 0 0,0 1 0,1-1 0,-1 0 0,0 0 0,0 1 0,0-1 0,0 0 0,1 0 0,-1 1 0,0-1 0,0 0 0,0 0 0,1 0 0,-1 1 0,0-1 0,0 0 0,1 0 0,-1 0 0,0 0 0,1 0 0,-1 0 0,0 0 0,0 0 0,1 0 0,-1 0 0,0 1 0,1-1 0,-1 0 0,0-1 0,0 1 0,1 0 0,-1 0 0,0 0 0,1 0 0,-1 0 0,0 0 0,0 0 0,1 0 0,-1 0 0,0-1 0,0 1 0,1 0 0,-1 0 0,1-1 0,1 1 0,-1 0 0,0-1 0,0 1 0,0 0 0,0-1 0,0 1 0,0-1 0,0 1 0,0-1 0,0 0 0,0 1 0,0-1 0,-1 0 0,1 0 0,0 0 0,0 0 0,-1 0 0,2-1 0,-1-3 0,0-1 0,0 0 0,0 1 0,-1-1 0,0 0 0,0 1 0,0-1 0,-3-10 0,2 10 0,0 1 0,1-1 0,-1 1 0,1-1 0,0 1 0,1-1 0,-1 1 0,1-1 0,2-6 0,-3 12 0,0-1 0,0 1 0,0 0 0,0-1 0,1 1 0,-1 0 0,0-1 0,0 1 0,0-1 0,0 1 0,1 0 0,-1 0 0,0-1 0,0 1 0,0 0 0,1-1 0,-1 1 0,0 0 0,1 0 0,-1-1 0,0 1 0,1 0 0,-1 0 0,0 0 0,1 0 0,-1-1 0,0 1 0,1 0 0,-1 0 0,0 0 0,1 0 0,-1 0 0,1 0 0,-1 0 0,0 0 0,1 0 0,-1 0 0,0 0 0,1 0 0,-1 0 0,1 0 0,-1 0 0,0 1 0,1-1 0,-1 0 0,0 0 0,1 0 0,-1 1 0,0-1 0,1 0 0,-1 0 0,0 1 0,0-1 0,1 0 0,-1 0 0,0 1 0,0-1 0,0 0 0,1 1 0,-1-1 0,0 1 0,1 0 0,0 1 0,0-1 0,0 0 0,-1 1 0,1-1 0,0 1 0,-1 0 0,1-1 0,-1 1 0,0-1 0,1 1 0,-1 0 0,0-1 0,0 4 0,-4 37 0,-2 7 0,5-47 0,0 0 0,1 0 0,-1 0 0,0 0 0,-1 0 0,1 0 0,0 0 0,0-1 0,-1 1 0,1 0 0,-1-1 0,0 0 0,1 1 0,-1-1 0,0 0 0,0 0 0,0 0 0,0 0 0,0 0 0,-2 1 0,3-2 0,0 0 0,0 1 0,0-1 0,1 0 0,-1 1 0,0-1 0,0 1 0,1-1 0,-1 1 0,0-1 0,1 1 0,-1 0 0,0-1 0,1 1 0,-1 0 0,1 0 0,-1-1 0,1 1 0,0 0 0,-1 0 0,1-1 0,0 1 0,-1 0 0,1 0 0,0 0 0,0 0 0,0 0 0,0-1 0,0 1 0,0 0 0,0 0 0,0 0 0,0 0 0,1 1 0,-1-1 0,0-1 0,0 1 0,0 0 0,0 0 0,0-1 0,0 1 0,0 0 0,0 0 0,0-1 0,0 1 0,0 0 0,0-1 0,0 1 0,-1 0 0,1-1 0,0 1 0,-1 0 0,1-1 0,0 1 0,-1 0 0,1-1 0,-1 1 0,1-1 0,-1 1 0,1-1 0,-1 1 0,24-4 0,9-2 0,-27-6 0,-14-10 0,4-6 0,5 27 0,0-1 0,-1 1 0,1 0 0,0 0 0,0-1 0,0 1 0,0 0 0,0-1 0,0 1 0,0 0 0,0-1 0,0 1 0,0 0 0,0-1 0,0 1 0,0 0 0,0-1 0,0 1 0,0 0 0,0-1 0,0 1 0,0 0 0,0-1 0,1 1 0,-1 0 0,0-1 0,0 1 0,0 0 0,1 0 0,-1-1 0,0 1 0,0 0 0,0 0 0,1-1 0,-1 1 0,0 0 0,1 0 0,-1 0 0,0 0 0,1-1 0,-1 1 0,0 0 0,0 0 0,1 0 0,-1 0 0,0 0 0,1 0 0,-1 0 0,0 0 0,1 0 0,-1 0 0,0 0 0,1 0 0,-1 0 0,0 0 0,1 0 0,-1 0 0,0 1 0,1-1 0,-1 0 0,0 0 0,1 0 0,-1 0 0,0 1 0,0-1 0,1 0 0,-1 1 0,1 1-91,-1 1 0,1-1 0,-1 1 0,1 0 0,-1-1 0,0 1 0,0 0 0,-1-1 0,1 1 0,0 0 0,-1-1 0,0 1 0,0-1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8:28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0 24575,'-7'75'0,"4"-57"0,1 0 0,1-1 0,1 27 0,0-44 0,1 1 0,-1-1 0,0 1 0,0-1 0,0 0 0,0 1 0,1-1 0,-1 1 0,0-1 0,0 0 0,0 1 0,0-1 0,0 1 0,0-1 0,0 1 0,0-1 0,0 1 0,0-1 0,0 0 0,0 1 0,-1-1 0,1 1 0,0-1 0,0 0 0,0 1 0,0-1 0,-1 1 0,1-1 0,0 0 0,-1 1 0,1-1 0,0 0 0,0 1 0,-1-1 0,1 0 0,0 0 0,-1 1 0,1-1 0,-1 0 0,1 0 0,0 0 0,-1 0 0,1 1 0,-1-1 0,1 0 0,-1 0 0,1 0 0,0 0 0,-1 0 0,1 0 0,-1 0 0,1 0 0,-1 0 0,1 0 0,0 0 0,-1 0 0,1-1 0,-1 1 0,1 0 0,0 0 0,-1-1 0,-12 1 0,-37-5-1365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8:56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34 186 24575,'-1'-5'0,"0"0"0,0 0 0,0 0 0,-1 1 0,1-1 0,-1 1 0,-3-6 0,-8-27 0,7-69-1365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9:03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0 166 24575,'14'-106'0,"-14"46"-1365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9:09:07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image" Target="../media/image19.png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4.png"/><Relationship Id="rId19" Type="http://schemas.openxmlformats.org/officeDocument/2006/relationships/customXml" Target="../ink/ink9.xml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28.png"/><Relationship Id="rId26" Type="http://schemas.openxmlformats.org/officeDocument/2006/relationships/customXml" Target="../ink/ink23.xml"/><Relationship Id="rId39" Type="http://schemas.openxmlformats.org/officeDocument/2006/relationships/image" Target="../media/image36.png"/><Relationship Id="rId21" Type="http://schemas.openxmlformats.org/officeDocument/2006/relationships/customXml" Target="../ink/ink20.xml"/><Relationship Id="rId34" Type="http://schemas.openxmlformats.org/officeDocument/2006/relationships/customXml" Target="../ink/ink28.xml"/><Relationship Id="rId42" Type="http://schemas.openxmlformats.org/officeDocument/2006/relationships/image" Target="../media/image37.png"/><Relationship Id="rId47" Type="http://schemas.openxmlformats.org/officeDocument/2006/relationships/customXml" Target="../ink/ink35.xml"/><Relationship Id="rId50" Type="http://schemas.openxmlformats.org/officeDocument/2006/relationships/customXml" Target="../ink/ink37.xml"/><Relationship Id="rId55" Type="http://schemas.openxmlformats.org/officeDocument/2006/relationships/customXml" Target="../ink/ink40.xml"/><Relationship Id="rId7" Type="http://schemas.openxmlformats.org/officeDocument/2006/relationships/customXml" Target="../ink/ink13.xml"/><Relationship Id="rId12" Type="http://schemas.openxmlformats.org/officeDocument/2006/relationships/image" Target="../media/image25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7.xml"/><Relationship Id="rId38" Type="http://schemas.openxmlformats.org/officeDocument/2006/relationships/customXml" Target="../ink/ink30.xml"/><Relationship Id="rId46" Type="http://schemas.openxmlformats.org/officeDocument/2006/relationships/image" Target="../media/image39.png"/><Relationship Id="rId2" Type="http://schemas.openxmlformats.org/officeDocument/2006/relationships/image" Target="../media/image20.jp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25.xml"/><Relationship Id="rId41" Type="http://schemas.openxmlformats.org/officeDocument/2006/relationships/customXml" Target="../ink/ink32.xml"/><Relationship Id="rId54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ustomXml" Target="../ink/ink15.xml"/><Relationship Id="rId24" Type="http://schemas.openxmlformats.org/officeDocument/2006/relationships/image" Target="../media/image11.png"/><Relationship Id="rId32" Type="http://schemas.openxmlformats.org/officeDocument/2006/relationships/image" Target="../media/image33.png"/><Relationship Id="rId37" Type="http://schemas.openxmlformats.org/officeDocument/2006/relationships/image" Target="../media/image35.png"/><Relationship Id="rId40" Type="http://schemas.openxmlformats.org/officeDocument/2006/relationships/customXml" Target="../ink/ink31.xml"/><Relationship Id="rId45" Type="http://schemas.openxmlformats.org/officeDocument/2006/relationships/customXml" Target="../ink/ink34.xml"/><Relationship Id="rId53" Type="http://schemas.openxmlformats.org/officeDocument/2006/relationships/customXml" Target="../ink/ink39.xml"/><Relationship Id="rId58" Type="http://schemas.openxmlformats.org/officeDocument/2006/relationships/image" Target="../media/image44.png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31.png"/><Relationship Id="rId36" Type="http://schemas.openxmlformats.org/officeDocument/2006/relationships/customXml" Target="../ink/ink29.xml"/><Relationship Id="rId49" Type="http://schemas.openxmlformats.org/officeDocument/2006/relationships/customXml" Target="../ink/ink36.xml"/><Relationship Id="rId57" Type="http://schemas.openxmlformats.org/officeDocument/2006/relationships/customXml" Target="../ink/ink41.xml"/><Relationship Id="rId10" Type="http://schemas.openxmlformats.org/officeDocument/2006/relationships/image" Target="../media/image24.png"/><Relationship Id="rId19" Type="http://schemas.openxmlformats.org/officeDocument/2006/relationships/customXml" Target="../ink/ink19.xml"/><Relationship Id="rId31" Type="http://schemas.openxmlformats.org/officeDocument/2006/relationships/customXml" Target="../ink/ink26.xml"/><Relationship Id="rId44" Type="http://schemas.openxmlformats.org/officeDocument/2006/relationships/image" Target="../media/image38.png"/><Relationship Id="rId52" Type="http://schemas.openxmlformats.org/officeDocument/2006/relationships/customXml" Target="../ink/ink38.xml"/><Relationship Id="rId4" Type="http://schemas.openxmlformats.org/officeDocument/2006/relationships/image" Target="../media/image21.png"/><Relationship Id="rId9" Type="http://schemas.openxmlformats.org/officeDocument/2006/relationships/customXml" Target="../ink/ink14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4.xml"/><Relationship Id="rId30" Type="http://schemas.openxmlformats.org/officeDocument/2006/relationships/image" Target="../media/image32.png"/><Relationship Id="rId35" Type="http://schemas.openxmlformats.org/officeDocument/2006/relationships/image" Target="../media/image34.png"/><Relationship Id="rId43" Type="http://schemas.openxmlformats.org/officeDocument/2006/relationships/customXml" Target="../ink/ink33.xml"/><Relationship Id="rId48" Type="http://schemas.openxmlformats.org/officeDocument/2006/relationships/image" Target="../media/image40.png"/><Relationship Id="rId56" Type="http://schemas.openxmlformats.org/officeDocument/2006/relationships/image" Target="../media/image43.png"/><Relationship Id="rId8" Type="http://schemas.openxmlformats.org/officeDocument/2006/relationships/image" Target="../media/image23.png"/><Relationship Id="rId51" Type="http://schemas.openxmlformats.org/officeDocument/2006/relationships/image" Target="../media/image41.png"/><Relationship Id="rId3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hyperlink" Target="https://github.com/Lad0ge/Electronic-coded-lock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0472B2-D6C4-1B59-297C-5EE83274D560}"/>
              </a:ext>
            </a:extLst>
          </p:cNvPr>
          <p:cNvSpPr txBox="1"/>
          <p:nvPr/>
        </p:nvSpPr>
        <p:spPr>
          <a:xfrm>
            <a:off x="0" y="2198135"/>
            <a:ext cx="7076302" cy="465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</a:rPr>
              <a:t>Выполнили учащиеся</a:t>
            </a:r>
            <a:r>
              <a:rPr lang="en-GB" sz="20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10</a:t>
            </a:r>
            <a:r>
              <a:rPr lang="ru-RU" sz="2000" dirty="0">
                <a:solidFill>
                  <a:schemeClr val="bg1"/>
                </a:solidFill>
              </a:rPr>
              <a:t>А класс ГБОУ Школа №</a:t>
            </a:r>
            <a:r>
              <a:rPr lang="en-GB" sz="2000" dirty="0">
                <a:solidFill>
                  <a:schemeClr val="bg1"/>
                </a:solidFill>
              </a:rPr>
              <a:t>618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Шабунин Артём Валерьевич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Олевинский Сергей Олегович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</a:rPr>
              <a:t>Руководитель проекта</a:t>
            </a:r>
            <a:r>
              <a:rPr lang="en-GB" sz="20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Баранов Михаил Сергеевич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Учитель информатики ГБОУ Школа №</a:t>
            </a:r>
            <a:r>
              <a:rPr lang="en-GB" sz="2000" dirty="0">
                <a:solidFill>
                  <a:schemeClr val="bg1"/>
                </a:solidFill>
              </a:rPr>
              <a:t>618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</a:rPr>
              <a:t>Консультант проекта</a:t>
            </a:r>
            <a:r>
              <a:rPr lang="en-GB" sz="20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Соколов Максим Андреевич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Учебный мастер, Детский технопарк </a:t>
            </a:r>
            <a:r>
              <a:rPr lang="en-GB" sz="2000" dirty="0">
                <a:solidFill>
                  <a:schemeClr val="bg1"/>
                </a:solidFill>
              </a:rPr>
              <a:t>“</a:t>
            </a:r>
            <a:r>
              <a:rPr lang="ru-RU" sz="2000" dirty="0">
                <a:solidFill>
                  <a:schemeClr val="bg1"/>
                </a:solidFill>
              </a:rPr>
              <a:t>Смарт-парк</a:t>
            </a:r>
            <a:r>
              <a:rPr lang="en-GB" sz="2000" dirty="0">
                <a:solidFill>
                  <a:schemeClr val="bg1"/>
                </a:solidFill>
              </a:rPr>
              <a:t>”</a:t>
            </a:r>
            <a:r>
              <a:rPr lang="ru-RU" sz="2000" dirty="0">
                <a:solidFill>
                  <a:schemeClr val="bg1"/>
                </a:solidFill>
              </a:rPr>
              <a:t> НИУ МИЭТ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1BE863-B23D-1C18-4143-DA6FB138DD5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696994" y="5546852"/>
            <a:ext cx="3349033" cy="1095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ED3ECB-00CD-C4B3-D1B9-E1F21A331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71" y="215773"/>
            <a:ext cx="9440349" cy="1645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9A8C9-EE17-A542-107F-B3CA9103F6F1}"/>
              </a:ext>
            </a:extLst>
          </p:cNvPr>
          <p:cNvSpPr txBox="1"/>
          <p:nvPr/>
        </p:nvSpPr>
        <p:spPr>
          <a:xfrm>
            <a:off x="3955055" y="2774383"/>
            <a:ext cx="69232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</a:t>
            </a:r>
          </a:p>
          <a:p>
            <a:pPr algn="ctr"/>
            <a:r>
              <a:rPr lang="ru-RU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Электронный кодовый замок</a:t>
            </a:r>
          </a:p>
        </p:txBody>
      </p:sp>
    </p:spTree>
    <p:extLst>
      <p:ext uri="{BB962C8B-B14F-4D97-AF65-F5344CB8AC3E}">
        <p14:creationId xmlns:p14="http://schemas.microsoft.com/office/powerpoint/2010/main" val="211003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14267C6-CB6C-8D9F-8F4A-DAFDEC7E6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891" y="136562"/>
            <a:ext cx="2609974" cy="565445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Актуальность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F4DB1-FC1B-D01B-055D-F18CCA9F7FDC}"/>
              </a:ext>
            </a:extLst>
          </p:cNvPr>
          <p:cNvSpPr txBox="1"/>
          <p:nvPr/>
        </p:nvSpPr>
        <p:spPr>
          <a:xfrm>
            <a:off x="520404" y="1124713"/>
            <a:ext cx="64926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000" kern="1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Кодовый замок — весьма популярное и эффективное средство защиты от несанкционированного доступа посторонних лиц. Прародителем нашей разработки является простейший ключевой замок, в котором нет какой-либо электроники. Его основным достоинством и недостатком является ключ: ключом открыть замок можно быстрее и проще, но ключ также можно потерять, вследствие чего замок открыть замок будет труднее, а доступ к нему будет передан третьим лицам.  Изучив предложения интернет-магазинов, мы пришли к выводу, что многими производителями, но стоимость их весьма велика.</a:t>
            </a:r>
          </a:p>
          <a:p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BF46F6-DC14-9A1C-A89F-72FFA7DA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2" y="996206"/>
            <a:ext cx="3048000" cy="2284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Безопасность загородного дома &quot; Унинский муниципальный округ Кировской области О">
            <a:extLst>
              <a:ext uri="{FF2B5EF4-FFF2-40B4-BE49-F238E27FC236}">
                <a16:creationId xmlns:a16="http://schemas.microsoft.com/office/drawing/2014/main" id="{C28F57F2-0BD8-3EE5-D05E-CD753C40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2" y="4271176"/>
            <a:ext cx="3048000" cy="2284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07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B0F5D5-4394-0272-969F-31DCCFEDE712}"/>
              </a:ext>
            </a:extLst>
          </p:cNvPr>
          <p:cNvSpPr txBox="1"/>
          <p:nvPr/>
        </p:nvSpPr>
        <p:spPr>
          <a:xfrm>
            <a:off x="352508" y="656369"/>
            <a:ext cx="10845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kern="1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000" kern="1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kern="1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проекта:</a:t>
            </a:r>
            <a:r>
              <a:rPr lang="ru-RU" sz="2000" kern="1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Разработка и создание действующего экземпляра электронного кодового замка, предназначение которого заключается в обеспечении сохранности личных вещей в небольших, ограниченных пространствах (например комоды и ящики), при его повседневном пользовании</a:t>
            </a:r>
            <a:r>
              <a:rPr lang="ru-RU" sz="20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EB4D2-95D1-B385-1941-439AFBEE4A35}"/>
              </a:ext>
            </a:extLst>
          </p:cNvPr>
          <p:cNvSpPr txBox="1"/>
          <p:nvPr/>
        </p:nvSpPr>
        <p:spPr>
          <a:xfrm>
            <a:off x="352508" y="2107211"/>
            <a:ext cx="11839492" cy="465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</a:rPr>
              <a:t>Задачи</a:t>
            </a:r>
            <a:r>
              <a:rPr lang="en-GB" sz="2000" b="1" dirty="0">
                <a:solidFill>
                  <a:schemeClr val="bg1"/>
                </a:solidFill>
              </a:rPr>
              <a:t>:</a:t>
            </a:r>
            <a:endParaRPr lang="ru-RU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1</a:t>
            </a:r>
            <a:r>
              <a:rPr lang="en-GB" sz="2000" dirty="0">
                <a:solidFill>
                  <a:schemeClr val="bg1"/>
                </a:solidFill>
              </a:rPr>
              <a:t>)</a:t>
            </a:r>
            <a:r>
              <a:rPr lang="ru-RU" sz="2000" dirty="0">
                <a:solidFill>
                  <a:schemeClr val="bg1"/>
                </a:solidFill>
              </a:rPr>
              <a:t>Изучение устройства электронного замка.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2)Анализ литературы, связанной с темой 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3)Изучение аналогов электронного кодового замка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4)Изучение языка программирования </a:t>
            </a:r>
            <a:r>
              <a:rPr lang="en-GB" sz="2000" dirty="0">
                <a:solidFill>
                  <a:schemeClr val="bg1"/>
                </a:solidFill>
              </a:rPr>
              <a:t>Arduino </a:t>
            </a:r>
            <a:r>
              <a:rPr lang="ru-RU" sz="2000" dirty="0">
                <a:solidFill>
                  <a:schemeClr val="bg1"/>
                </a:solidFill>
              </a:rPr>
              <a:t>для программирования электронных устройств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5)Разработка монтажной и электрической принципиальной схем, а также создание диаграммы действий.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6)Проектирование конструкции устройства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7)Выбор комплектующих электронного замка с учётом аналогов последнего 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8)Программирование основных функций данного устройства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9)Сборка и тестирование прототипа устройства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0B385CC-4C29-B0D8-4297-B141A6CA0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60" y="78481"/>
            <a:ext cx="2609974" cy="565445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Цели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327699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EE2898-9662-B179-41C4-9B0F455A516C}"/>
              </a:ext>
            </a:extLst>
          </p:cNvPr>
          <p:cNvSpPr txBox="1"/>
          <p:nvPr/>
        </p:nvSpPr>
        <p:spPr>
          <a:xfrm>
            <a:off x="4345090" y="79513"/>
            <a:ext cx="35018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Аналоги устройства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FE1FDD6-FFDA-6ADF-2541-7B7B732E8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66594"/>
              </p:ext>
            </p:extLst>
          </p:nvPr>
        </p:nvGraphicFramePr>
        <p:xfrm>
          <a:off x="2032000" y="898531"/>
          <a:ext cx="8128000" cy="295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1210">
                  <a:extLst>
                    <a:ext uri="{9D8B030D-6E8A-4147-A177-3AD203B41FA5}">
                      <a16:colId xmlns:a16="http://schemas.microsoft.com/office/drawing/2014/main" val="3172072690"/>
                    </a:ext>
                  </a:extLst>
                </a:gridCol>
                <a:gridCol w="1866790">
                  <a:extLst>
                    <a:ext uri="{9D8B030D-6E8A-4147-A177-3AD203B41FA5}">
                      <a16:colId xmlns:a16="http://schemas.microsoft.com/office/drawing/2014/main" val="189820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 dirty="0">
                          <a:latin typeface="+mn-lt"/>
                        </a:rPr>
                        <a:t>Название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 dirty="0">
                          <a:latin typeface="+mn-lt"/>
                        </a:rPr>
                        <a:t>Стоимость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Кодовый электронный замок LOCKTOK для шкафчиков и раздевалок VTM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009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latin typeface="+mn-lt"/>
                        </a:rPr>
                        <a:t>2073 </a:t>
                      </a:r>
                      <a:r>
                        <a:rPr lang="ru-RU" sz="2000" dirty="0">
                          <a:latin typeface="+mn-lt"/>
                        </a:rPr>
                        <a:t>рубля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84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Электронный кодовый замок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Kale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Kilit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KD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040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latin typeface="+mn-lt"/>
                        </a:rPr>
                        <a:t>6166</a:t>
                      </a:r>
                      <a:r>
                        <a:rPr lang="ru-RU" sz="2000" dirty="0">
                          <a:latin typeface="+mn-lt"/>
                        </a:rPr>
                        <a:t> рублей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4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Электронный замок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Boyard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CODEX Z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603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BL.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кодовый</a:t>
                      </a:r>
                      <a:endParaRPr lang="ru-RU" sz="2000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latin typeface="+mn-lt"/>
                        </a:rPr>
                        <a:t>2154</a:t>
                      </a:r>
                      <a:r>
                        <a:rPr lang="ru-RU" sz="2000" dirty="0">
                          <a:latin typeface="+mn-lt"/>
                        </a:rPr>
                        <a:t> рубля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93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кодовый замок для шкафчика GT-</a:t>
                      </a:r>
                      <a:r>
                        <a:rPr lang="en-GB" sz="20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  <a:endParaRPr lang="ru-RU" sz="20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>
                          <a:latin typeface="+mn-lt"/>
                        </a:rPr>
                        <a:t>1460</a:t>
                      </a:r>
                      <a:r>
                        <a:rPr lang="ru-RU" sz="2000" dirty="0">
                          <a:latin typeface="+mn-lt"/>
                        </a:rPr>
                        <a:t> рублей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412790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51D1DA1C-7556-86A2-44FA-0BF39A3B6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86" y="4199143"/>
            <a:ext cx="2576365" cy="2224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A11A92-0691-D47F-1D19-4E6A124A6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950" y="4203928"/>
            <a:ext cx="2570822" cy="2220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75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E41E55-38A9-970C-6C06-0C03E251DE2F}"/>
              </a:ext>
            </a:extLst>
          </p:cNvPr>
          <p:cNvSpPr txBox="1"/>
          <p:nvPr/>
        </p:nvSpPr>
        <p:spPr>
          <a:xfrm>
            <a:off x="2763078" y="70179"/>
            <a:ext cx="6665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Диаграмма действий и фото проекта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7B76A2-EF0F-7EA8-A2D5-8DEA57BB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5" y="1121134"/>
            <a:ext cx="4537094" cy="5626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BF876-5EDB-6543-DC12-53753114CCB5}"/>
              </a:ext>
            </a:extLst>
          </p:cNvPr>
          <p:cNvSpPr txBox="1"/>
          <p:nvPr/>
        </p:nvSpPr>
        <p:spPr>
          <a:xfrm>
            <a:off x="206160" y="553998"/>
            <a:ext cx="255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Диаграмма действий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56543-6FA2-5571-42DE-5FC8924C244C}"/>
              </a:ext>
            </a:extLst>
          </p:cNvPr>
          <p:cNvSpPr txBox="1"/>
          <p:nvPr/>
        </p:nvSpPr>
        <p:spPr>
          <a:xfrm>
            <a:off x="7699419" y="559356"/>
            <a:ext cx="2584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Фотографии проекта</a:t>
            </a:r>
            <a:r>
              <a:rPr lang="en-GB" sz="2000" dirty="0"/>
              <a:t>:</a:t>
            </a:r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A8B60C-A261-8E6F-C102-78724E92D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135" y="1434415"/>
            <a:ext cx="6096000" cy="24193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6FB1753-E774-04FB-D943-688C6576E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135" y="4328714"/>
            <a:ext cx="6096000" cy="2419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8475E6-F2F7-FED8-E2A5-10D72483F428}"/>
              </a:ext>
            </a:extLst>
          </p:cNvPr>
          <p:cNvSpPr txBox="1"/>
          <p:nvPr/>
        </p:nvSpPr>
        <p:spPr>
          <a:xfrm>
            <a:off x="8433492" y="104030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Фото </a:t>
            </a:r>
            <a:r>
              <a:rPr lang="en-GB" sz="2000" dirty="0"/>
              <a:t>1</a:t>
            </a:r>
            <a:endParaRPr lang="ru-RU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B891F-11EF-7882-E409-7402AD19C011}"/>
              </a:ext>
            </a:extLst>
          </p:cNvPr>
          <p:cNvSpPr txBox="1"/>
          <p:nvPr/>
        </p:nvSpPr>
        <p:spPr>
          <a:xfrm>
            <a:off x="8433493" y="3934599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Фото </a:t>
            </a:r>
            <a:r>
              <a:rPr lang="en-GB" dirty="0"/>
              <a:t>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50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3BFE14-FB51-D879-F984-90C24F8926AD}"/>
              </a:ext>
            </a:extLst>
          </p:cNvPr>
          <p:cNvSpPr txBox="1"/>
          <p:nvPr/>
        </p:nvSpPr>
        <p:spPr>
          <a:xfrm>
            <a:off x="4430201" y="67198"/>
            <a:ext cx="3331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Монтажная схема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823227-5B0C-9F24-8204-BFB1E2D7D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65" y="843832"/>
            <a:ext cx="8665669" cy="5313459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AC312E1-4B06-C9C3-525D-13827739B767}"/>
              </a:ext>
            </a:extLst>
          </p:cNvPr>
          <p:cNvGrpSpPr/>
          <p:nvPr/>
        </p:nvGrpSpPr>
        <p:grpSpPr>
          <a:xfrm>
            <a:off x="10238979" y="5869299"/>
            <a:ext cx="169560" cy="145080"/>
            <a:chOff x="10238979" y="5869299"/>
            <a:chExt cx="169560" cy="1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E09C6646-155F-3A8C-AF37-DD3201BD7C94}"/>
                    </a:ext>
                  </a:extLst>
                </p14:cNvPr>
                <p14:cNvContentPartPr/>
                <p14:nvPr/>
              </p14:nvContentPartPr>
              <p14:xfrm>
                <a:off x="10391979" y="5939139"/>
                <a:ext cx="360" cy="36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E09C6646-155F-3A8C-AF37-DD3201BD7C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383339" y="59304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D1A5143B-C400-E876-A834-838A84453E01}"/>
                    </a:ext>
                  </a:extLst>
                </p14:cNvPr>
                <p14:cNvContentPartPr/>
                <p14:nvPr/>
              </p14:nvContentPartPr>
              <p14:xfrm>
                <a:off x="10363899" y="5929779"/>
                <a:ext cx="28440" cy="972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D1A5143B-C400-E876-A834-838A84453E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55259" y="5921139"/>
                  <a:ext cx="46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69CE52C5-0649-0A4B-830F-0794CA4413E7}"/>
                    </a:ext>
                  </a:extLst>
                </p14:cNvPr>
                <p14:cNvContentPartPr/>
                <p14:nvPr/>
              </p14:nvContentPartPr>
              <p14:xfrm>
                <a:off x="10238979" y="5869299"/>
                <a:ext cx="169560" cy="14508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69CE52C5-0649-0A4B-830F-0794CA4413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30339" y="5860659"/>
                  <a:ext cx="18720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4F1E55E2-2DD5-7747-DF36-A016E854DB5F}"/>
                  </a:ext>
                </a:extLst>
              </p14:cNvPr>
              <p14:cNvContentPartPr/>
              <p14:nvPr/>
            </p14:nvContentPartPr>
            <p14:xfrm>
              <a:off x="10004288" y="6025654"/>
              <a:ext cx="378720" cy="10980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4F1E55E2-2DD5-7747-DF36-A016E854DB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95288" y="6016654"/>
                <a:ext cx="3963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37AD3F6-0CA1-6DD3-EC78-31ECD75922F7}"/>
                  </a:ext>
                </a:extLst>
              </p14:cNvPr>
              <p14:cNvContentPartPr/>
              <p14:nvPr/>
            </p14:nvContentPartPr>
            <p14:xfrm>
              <a:off x="10387688" y="6067414"/>
              <a:ext cx="23040" cy="741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37AD3F6-0CA1-6DD3-EC78-31ECD75922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79048" y="6058414"/>
                <a:ext cx="406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CD38187E-C48D-B79B-EB53-D0472A71E272}"/>
                  </a:ext>
                </a:extLst>
              </p14:cNvPr>
              <p14:cNvContentPartPr/>
              <p14:nvPr/>
            </p14:nvContentPartPr>
            <p14:xfrm>
              <a:off x="10378688" y="6079294"/>
              <a:ext cx="32400" cy="6804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CD38187E-C48D-B79B-EB53-D0472A71E27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69688" y="6070294"/>
                <a:ext cx="500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B15E961A-D716-045A-8656-6B33308BF5BC}"/>
                  </a:ext>
                </a:extLst>
              </p14:cNvPr>
              <p14:cNvContentPartPr/>
              <p14:nvPr/>
            </p14:nvContentPartPr>
            <p14:xfrm>
              <a:off x="10401008" y="6076774"/>
              <a:ext cx="12240" cy="66960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B15E961A-D716-045A-8656-6B33308BF5B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92368" y="6067774"/>
                <a:ext cx="298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2AA7D950-9EE0-FABD-18C4-3696ABFCEDA9}"/>
                  </a:ext>
                </a:extLst>
              </p14:cNvPr>
              <p14:cNvContentPartPr/>
              <p14:nvPr/>
            </p14:nvContentPartPr>
            <p14:xfrm>
              <a:off x="10408208" y="6076774"/>
              <a:ext cx="5040" cy="60120"/>
            </p14:xfrm>
          </p:contentPart>
        </mc:Choice>
        <mc:Fallback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2AA7D950-9EE0-FABD-18C4-3696ABFCED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99208" y="6067774"/>
                <a:ext cx="22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7A87C900-D604-6663-8951-6397EFC334A8}"/>
                  </a:ext>
                </a:extLst>
              </p14:cNvPr>
              <p14:cNvContentPartPr/>
              <p14:nvPr/>
            </p14:nvContentPartPr>
            <p14:xfrm>
              <a:off x="10412888" y="6126814"/>
              <a:ext cx="360" cy="36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7A87C900-D604-6663-8951-6397EFC334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4248" y="61178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C5D4280D-AF63-B96F-AC42-F19F6E3D2499}"/>
                  </a:ext>
                </a:extLst>
              </p14:cNvPr>
              <p14:cNvContentPartPr/>
              <p14:nvPr/>
            </p14:nvContentPartPr>
            <p14:xfrm>
              <a:off x="10410728" y="6114934"/>
              <a:ext cx="2880" cy="2916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C5D4280D-AF63-B96F-AC42-F19F6E3D24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01728" y="6105934"/>
                <a:ext cx="20520" cy="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15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7A00AA-55E8-A79A-628C-0FC29CFC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626" y="895644"/>
            <a:ext cx="8350747" cy="5413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C428D9-7698-D938-5BD9-16A181427C36}"/>
              </a:ext>
            </a:extLst>
          </p:cNvPr>
          <p:cNvSpPr txBox="1"/>
          <p:nvPr/>
        </p:nvSpPr>
        <p:spPr>
          <a:xfrm>
            <a:off x="2622724" y="71562"/>
            <a:ext cx="6946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Электрическая принципиальная схема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5FCC9D6-1233-ED0F-5140-34AD08657A2B}"/>
                  </a:ext>
                </a:extLst>
              </p14:cNvPr>
              <p14:cNvContentPartPr/>
              <p14:nvPr/>
            </p14:nvContentPartPr>
            <p14:xfrm>
              <a:off x="9736059" y="6192219"/>
              <a:ext cx="123840" cy="9864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25FCC9D6-1233-ED0F-5140-34AD08657A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7419" y="6138579"/>
                <a:ext cx="141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2AF92438-4B57-1CD2-227D-6AE6EA4D5EB2}"/>
                  </a:ext>
                </a:extLst>
              </p14:cNvPr>
              <p14:cNvContentPartPr/>
              <p14:nvPr/>
            </p14:nvContentPartPr>
            <p14:xfrm>
              <a:off x="9787899" y="6138939"/>
              <a:ext cx="56880" cy="7848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2AF92438-4B57-1CD2-227D-6AE6EA4D5E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78899" y="6084939"/>
                <a:ext cx="745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A33BA9E0-1069-833A-B5EF-01395724A062}"/>
                  </a:ext>
                </a:extLst>
              </p14:cNvPr>
              <p14:cNvContentPartPr/>
              <p14:nvPr/>
            </p14:nvContentPartPr>
            <p14:xfrm>
              <a:off x="9774219" y="6169899"/>
              <a:ext cx="14040" cy="82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A33BA9E0-1069-833A-B5EF-01395724A0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65219" y="6115899"/>
                <a:ext cx="316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703915A3-05A8-97DC-B259-FD150D7F132E}"/>
                  </a:ext>
                </a:extLst>
              </p14:cNvPr>
              <p14:cNvContentPartPr/>
              <p14:nvPr/>
            </p14:nvContentPartPr>
            <p14:xfrm>
              <a:off x="9771699" y="6185739"/>
              <a:ext cx="360" cy="3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703915A3-05A8-97DC-B259-FD150D7F13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62699" y="6131739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65CE805-E902-95D8-5586-EBA34DD7DE42}"/>
                  </a:ext>
                </a:extLst>
              </p14:cNvPr>
              <p14:cNvContentPartPr/>
              <p14:nvPr/>
            </p14:nvContentPartPr>
            <p14:xfrm>
              <a:off x="9763779" y="6193659"/>
              <a:ext cx="8640" cy="543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65CE805-E902-95D8-5586-EBA34DD7DE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54779" y="6139659"/>
                <a:ext cx="26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AB8FCF6-643B-3561-0798-1AF2F83079B8}"/>
                  </a:ext>
                </a:extLst>
              </p14:cNvPr>
              <p14:cNvContentPartPr/>
              <p14:nvPr/>
            </p14:nvContentPartPr>
            <p14:xfrm>
              <a:off x="9723819" y="6066219"/>
              <a:ext cx="472320" cy="2163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AB8FCF6-643B-3561-0798-1AF2F83079B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14819" y="6012579"/>
                <a:ext cx="4899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8B2F81BB-F997-EEBB-41DE-A6FA0827E12E}"/>
                  </a:ext>
                </a:extLst>
              </p14:cNvPr>
              <p14:cNvContentPartPr/>
              <p14:nvPr/>
            </p14:nvContentPartPr>
            <p14:xfrm>
              <a:off x="9732099" y="6150819"/>
              <a:ext cx="516600" cy="11628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8B2F81BB-F997-EEBB-41DE-A6FA0827E12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23459" y="6141819"/>
                <a:ext cx="5342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3781AEB8-8C94-1C2C-51AB-69940EDB192A}"/>
                  </a:ext>
                </a:extLst>
              </p14:cNvPr>
              <p14:cNvContentPartPr/>
              <p14:nvPr/>
            </p14:nvContentPartPr>
            <p14:xfrm>
              <a:off x="9967515" y="6198720"/>
              <a:ext cx="290160" cy="98280"/>
            </p14:xfrm>
          </p:contentPart>
        </mc:Choice>
        <mc:Fallback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3781AEB8-8C94-1C2C-51AB-69940EDB192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58875" y="6189720"/>
                <a:ext cx="3078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08426A19-6A5F-796D-5753-684843852561}"/>
                  </a:ext>
                </a:extLst>
              </p14:cNvPr>
              <p14:cNvContentPartPr/>
              <p14:nvPr/>
            </p14:nvContentPartPr>
            <p14:xfrm>
              <a:off x="10251915" y="6209880"/>
              <a:ext cx="6840" cy="83160"/>
            </p14:xfrm>
          </p:contentPart>
        </mc:Choice>
        <mc:Fallback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08426A19-6A5F-796D-5753-68484385256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42915" y="6200880"/>
                <a:ext cx="2448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1F68E1DC-BD24-64F1-9211-342847DA01BB}"/>
              </a:ext>
            </a:extLst>
          </p:cNvPr>
          <p:cNvGrpSpPr/>
          <p:nvPr/>
        </p:nvGrpSpPr>
        <p:grpSpPr>
          <a:xfrm>
            <a:off x="9725603" y="5986299"/>
            <a:ext cx="532845" cy="311751"/>
            <a:chOff x="9725603" y="5986299"/>
            <a:chExt cx="532845" cy="31175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7A56E450-99E0-3EAB-5AE7-B9C9479B6569}"/>
                    </a:ext>
                  </a:extLst>
                </p14:cNvPr>
                <p14:cNvContentPartPr/>
                <p14:nvPr/>
              </p14:nvContentPartPr>
              <p14:xfrm>
                <a:off x="9738219" y="5986299"/>
                <a:ext cx="515160" cy="3006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7A56E450-99E0-3EAB-5AE7-B9C9479B656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29579" y="5977299"/>
                  <a:ext cx="5328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32C39CD-253E-9AF9-D926-EEB69D55CB1C}"/>
                    </a:ext>
                  </a:extLst>
                </p14:cNvPr>
                <p14:cNvContentPartPr/>
                <p14:nvPr/>
              </p14:nvContentPartPr>
              <p14:xfrm>
                <a:off x="10185339" y="6066579"/>
                <a:ext cx="360" cy="3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32C39CD-253E-9AF9-D926-EEB69D55CB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76699" y="60579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EE5D151-63F7-6C0C-E754-96E7627E7264}"/>
                    </a:ext>
                  </a:extLst>
                </p14:cNvPr>
                <p14:cNvContentPartPr/>
                <p14:nvPr/>
              </p14:nvContentPartPr>
              <p14:xfrm>
                <a:off x="10248699" y="6042459"/>
                <a:ext cx="360" cy="3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EE5D151-63F7-6C0C-E754-96E7627E726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40059" y="60334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CD49695B-7FB5-ACCE-042B-58E93C183AD6}"/>
                    </a:ext>
                  </a:extLst>
                </p14:cNvPr>
                <p14:cNvContentPartPr/>
                <p14:nvPr/>
              </p14:nvContentPartPr>
              <p14:xfrm>
                <a:off x="10248699" y="6042459"/>
                <a:ext cx="360" cy="3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CD49695B-7FB5-ACCE-042B-58E93C183A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40059" y="60334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92357C5E-BAAA-383D-357C-05D4090813F9}"/>
                    </a:ext>
                  </a:extLst>
                </p14:cNvPr>
                <p14:cNvContentPartPr/>
                <p14:nvPr/>
              </p14:nvContentPartPr>
              <p14:xfrm>
                <a:off x="10248699" y="6042459"/>
                <a:ext cx="360" cy="1620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92357C5E-BAAA-383D-357C-05D4090813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40059" y="6033459"/>
                  <a:ext cx="18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D9714CC1-A495-53B9-4658-FFED8F3BF55F}"/>
                    </a:ext>
                  </a:extLst>
                </p14:cNvPr>
                <p14:cNvContentPartPr/>
                <p14:nvPr/>
              </p14:nvContentPartPr>
              <p14:xfrm>
                <a:off x="10248699" y="6058659"/>
                <a:ext cx="360" cy="378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D9714CC1-A495-53B9-4658-FFED8F3BF5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40059" y="6049659"/>
                  <a:ext cx="18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9574266-D9E5-5FB7-AF07-AA7D482EAF04}"/>
                    </a:ext>
                  </a:extLst>
                </p14:cNvPr>
                <p14:cNvContentPartPr/>
                <p14:nvPr/>
              </p14:nvContentPartPr>
              <p14:xfrm>
                <a:off x="10240779" y="6138219"/>
                <a:ext cx="1800" cy="360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9574266-D9E5-5FB7-AF07-AA7D482EAF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31779" y="6129219"/>
                  <a:ext cx="19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F038A6A-0521-D170-F3D0-431B05924368}"/>
                    </a:ext>
                  </a:extLst>
                </p14:cNvPr>
                <p14:cNvContentPartPr/>
                <p14:nvPr/>
              </p14:nvContentPartPr>
              <p14:xfrm>
                <a:off x="10248699" y="6146139"/>
                <a:ext cx="360" cy="162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F038A6A-0521-D170-F3D0-431B059243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40059" y="6137139"/>
                  <a:ext cx="18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745B596F-C553-B37E-54FD-F1D960820CF5}"/>
                    </a:ext>
                  </a:extLst>
                </p14:cNvPr>
                <p14:cNvContentPartPr/>
                <p14:nvPr/>
              </p14:nvContentPartPr>
              <p14:xfrm>
                <a:off x="10256979" y="6169899"/>
                <a:ext cx="360" cy="2448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745B596F-C553-B37E-54FD-F1D960820C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47979" y="6160899"/>
                  <a:ext cx="18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E530BACA-8006-EFF0-E6F0-2F6DB1890B89}"/>
                    </a:ext>
                  </a:extLst>
                </p14:cNvPr>
                <p14:cNvContentPartPr/>
                <p14:nvPr/>
              </p14:nvContentPartPr>
              <p14:xfrm>
                <a:off x="9763059" y="6154419"/>
                <a:ext cx="154800" cy="13680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E530BACA-8006-EFF0-E6F0-2F6DB1890B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54419" y="6145419"/>
                  <a:ext cx="172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A85CA5C1-8D36-496B-4978-484630F75EDC}"/>
                    </a:ext>
                  </a:extLst>
                </p14:cNvPr>
                <p14:cNvContentPartPr/>
                <p14:nvPr/>
              </p14:nvContentPartPr>
              <p14:xfrm>
                <a:off x="9751539" y="6107979"/>
                <a:ext cx="132120" cy="1656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A85CA5C1-8D36-496B-4978-484630F75E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42899" y="6098979"/>
                  <a:ext cx="149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FF65FC8-4E45-8D60-F722-A407BF7D31AE}"/>
                    </a:ext>
                  </a:extLst>
                </p14:cNvPr>
                <p14:cNvContentPartPr/>
                <p14:nvPr/>
              </p14:nvContentPartPr>
              <p14:xfrm>
                <a:off x="10247259" y="6217419"/>
                <a:ext cx="1800" cy="3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FF65FC8-4E45-8D60-F722-A407BF7D31A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38259" y="6208779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F4D32D5D-8E27-772C-DC0C-22EC7C5463BF}"/>
                    </a:ext>
                  </a:extLst>
                </p14:cNvPr>
                <p14:cNvContentPartPr/>
                <p14:nvPr/>
              </p14:nvContentPartPr>
              <p14:xfrm>
                <a:off x="10226739" y="6217419"/>
                <a:ext cx="6840" cy="1584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F4D32D5D-8E27-772C-DC0C-22EC7C5463B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218099" y="6208779"/>
                  <a:ext cx="24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31A307DF-89A6-2614-7052-2D9FE8693D49}"/>
                    </a:ext>
                  </a:extLst>
                </p14:cNvPr>
                <p14:cNvContentPartPr/>
                <p14:nvPr/>
              </p14:nvContentPartPr>
              <p14:xfrm>
                <a:off x="10087779" y="6167739"/>
                <a:ext cx="137880" cy="10980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31A307DF-89A6-2614-7052-2D9FE8693D4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78779" y="6158739"/>
                  <a:ext cx="155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3E6D3F62-3E69-D4FB-8EEC-4B84A4F4D178}"/>
                    </a:ext>
                  </a:extLst>
                </p14:cNvPr>
                <p14:cNvContentPartPr/>
                <p14:nvPr/>
              </p14:nvContentPartPr>
              <p14:xfrm>
                <a:off x="9728123" y="6140010"/>
                <a:ext cx="195840" cy="14652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3E6D3F62-3E69-D4FB-8EEC-4B84A4F4D1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19123" y="6131370"/>
                  <a:ext cx="213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BD67B41A-9F02-2944-700B-A158C0830864}"/>
                    </a:ext>
                  </a:extLst>
                </p14:cNvPr>
                <p14:cNvContentPartPr/>
                <p14:nvPr/>
              </p14:nvContentPartPr>
              <p14:xfrm>
                <a:off x="9725603" y="6240090"/>
                <a:ext cx="228960" cy="3492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BD67B41A-9F02-2944-700B-A158C08308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716963" y="6231090"/>
                  <a:ext cx="246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DF0237C8-F471-50B6-8005-AEBEDF158C06}"/>
                    </a:ext>
                  </a:extLst>
                </p14:cNvPr>
                <p14:cNvContentPartPr/>
                <p14:nvPr/>
              </p14:nvContentPartPr>
              <p14:xfrm>
                <a:off x="10248728" y="6295890"/>
                <a:ext cx="360" cy="36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DF0237C8-F471-50B6-8005-AEBEDF158C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39728" y="62868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049728F-2088-94F0-69BC-7CA0065E8149}"/>
                    </a:ext>
                  </a:extLst>
                </p14:cNvPr>
                <p14:cNvContentPartPr/>
                <p14:nvPr/>
              </p14:nvContentPartPr>
              <p14:xfrm>
                <a:off x="10241888" y="6295890"/>
                <a:ext cx="7200" cy="36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049728F-2088-94F0-69BC-7CA0065E814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32888" y="6286890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F9C6F1DF-6C17-CED7-A5E1-3F167EDDFA6B}"/>
                    </a:ext>
                  </a:extLst>
                </p14:cNvPr>
                <p14:cNvContentPartPr/>
                <p14:nvPr/>
              </p14:nvContentPartPr>
              <p14:xfrm>
                <a:off x="10258088" y="6200490"/>
                <a:ext cx="360" cy="36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F9C6F1DF-6C17-CED7-A5E1-3F167EDDFA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49448" y="61918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CA54FB09-E7F8-24B3-79C5-462C90E2C691}"/>
                    </a:ext>
                  </a:extLst>
                </p14:cNvPr>
                <p14:cNvContentPartPr/>
                <p14:nvPr/>
              </p14:nvContentPartPr>
              <p14:xfrm>
                <a:off x="10132448" y="6243690"/>
                <a:ext cx="56880" cy="2196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CA54FB09-E7F8-24B3-79C5-462C90E2C69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23448" y="6234690"/>
                  <a:ext cx="74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E4F12B51-A6DF-3FE8-825A-6157A3FAC660}"/>
                    </a:ext>
                  </a:extLst>
                </p14:cNvPr>
                <p14:cNvContentPartPr/>
                <p14:nvPr/>
              </p14:nvContentPartPr>
              <p14:xfrm>
                <a:off x="10164128" y="6278250"/>
                <a:ext cx="32400" cy="1116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E4F12B51-A6DF-3FE8-825A-6157A3FAC66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55128" y="6269250"/>
                  <a:ext cx="50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6192D4B9-9A33-B8DA-61EB-C34D22E45354}"/>
                    </a:ext>
                  </a:extLst>
                </p14:cNvPr>
                <p14:cNvContentPartPr/>
                <p14:nvPr/>
              </p14:nvContentPartPr>
              <p14:xfrm>
                <a:off x="10223168" y="6294810"/>
                <a:ext cx="33120" cy="324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6192D4B9-9A33-B8DA-61EB-C34D22E4535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14168" y="6286170"/>
                  <a:ext cx="50760" cy="2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702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0ECE31-C5B6-724A-D6D3-A56629189539}"/>
              </a:ext>
            </a:extLst>
          </p:cNvPr>
          <p:cNvSpPr txBox="1"/>
          <p:nvPr/>
        </p:nvSpPr>
        <p:spPr>
          <a:xfrm>
            <a:off x="464869" y="1109066"/>
            <a:ext cx="575885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</a:rPr>
              <a:t>В конце реализации нашего проекта мы пришли к выводу, что это устройство довольно актуально и может быть использовано для ограничения доступа к частной собственности пользователя. В будущем мы планируем добавить возможность доступа по </a:t>
            </a:r>
            <a:r>
              <a:rPr lang="en-US" sz="2000" dirty="0">
                <a:solidFill>
                  <a:schemeClr val="bg1"/>
                </a:solidFill>
              </a:rPr>
              <a:t>RF-ID </a:t>
            </a:r>
            <a:r>
              <a:rPr lang="ru-RU" sz="2000" dirty="0">
                <a:solidFill>
                  <a:schemeClr val="bg1"/>
                </a:solidFill>
              </a:rPr>
              <a:t>метке или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отпечатку пальца, что было бы подходящим к современным условиям усовершенствованием.</a:t>
            </a:r>
            <a:endParaRPr lang="ru-RU" sz="2000" kern="1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732D8-7CD4-BDC0-B87D-F41940057B0B}"/>
              </a:ext>
            </a:extLst>
          </p:cNvPr>
          <p:cNvSpPr txBox="1"/>
          <p:nvPr/>
        </p:nvSpPr>
        <p:spPr>
          <a:xfrm>
            <a:off x="464869" y="5306664"/>
            <a:ext cx="506645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Ссылка на репозиторий</a:t>
            </a:r>
            <a:r>
              <a:rPr lang="en-GB" sz="2000" dirty="0">
                <a:solidFill>
                  <a:schemeClr val="bg1"/>
                </a:solidFill>
              </a:rPr>
              <a:t>:</a:t>
            </a:r>
          </a:p>
          <a:p>
            <a:r>
              <a:rPr lang="ru-RU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https://github.com/Lad0ge/Electronic-coded-lock</a:t>
            </a:r>
            <a:r>
              <a:rPr lang="ru-RU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5B129-C366-7696-5972-46C15F59B42E}"/>
              </a:ext>
            </a:extLst>
          </p:cNvPr>
          <p:cNvSpPr txBox="1"/>
          <p:nvPr/>
        </p:nvSpPr>
        <p:spPr>
          <a:xfrm>
            <a:off x="464869" y="95416"/>
            <a:ext cx="1271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chemeClr val="bg1"/>
                </a:solidFill>
              </a:rPr>
              <a:t>Вывод</a:t>
            </a:r>
            <a:endParaRPr lang="ru-RU" sz="30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AA465F-4878-FC15-A7A8-4546185E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326" y="1312240"/>
            <a:ext cx="3517951" cy="33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8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9E9780C-D283-5B2B-323C-D3BD9A054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0709811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181</TotalTime>
  <Words>397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Times New Roman</vt:lpstr>
      <vt:lpstr>Посылка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Электронный кодовый замок</dc:title>
  <dc:creator>Ferrine Neiano</dc:creator>
  <cp:lastModifiedBy>Ferrine Neiano</cp:lastModifiedBy>
  <cp:revision>10</cp:revision>
  <dcterms:created xsi:type="dcterms:W3CDTF">2024-02-17T20:56:30Z</dcterms:created>
  <dcterms:modified xsi:type="dcterms:W3CDTF">2024-04-17T19:23:47Z</dcterms:modified>
</cp:coreProperties>
</file>