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5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4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4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9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4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8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0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69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54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8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5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02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34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3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5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68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9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7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5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32BE-D972-46C3-9B87-73D6D90C414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293C3E-F4C7-448D-80B0-6237839C1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1B40-E13C-44A6-5841-FF714DE56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Automation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A12D59-7FC3-DE63-71F9-58021E22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4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719E-D04C-C5B1-2F8F-2DB228AA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361B7A-2EB3-F7F1-AEB9-0B2EF6BB33BC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Selenium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TestNG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POM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Maven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202124"/>
                </a:solidFill>
                <a:latin typeface="arial" panose="020B0604020202020204" pitchFamily="34" charset="0"/>
              </a:rPr>
              <a:t>Extent Report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79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E3BC-DE4D-7C43-2BF7-05433431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do Automation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4C1D-7EB4-E156-83F7-C734C906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100% Test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Speed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Enhanced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Efficiency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Detailed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Reusability.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70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FC8-7053-4D59-5CF6-DDB376F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/ 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0C47-0A3F-38DE-3208-EA38E54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67"/>
            <a:ext cx="10058400" cy="4023360"/>
          </a:xfrm>
        </p:spPr>
        <p:txBody>
          <a:bodyPr>
            <a:normAutofit/>
          </a:bodyPr>
          <a:lstStyle/>
          <a:p>
            <a:r>
              <a:rPr lang="en-IN" sz="3200" dirty="0"/>
              <a:t>HTML interactive file.</a:t>
            </a:r>
          </a:p>
          <a:p>
            <a:r>
              <a:rPr lang="en-IN" sz="3200" dirty="0"/>
              <a:t>All test results on one page.</a:t>
            </a:r>
          </a:p>
          <a:p>
            <a:r>
              <a:rPr lang="en-IN" sz="3200" dirty="0"/>
              <a:t>View ‘Passed / Failed / Skipped’ Test Cases.</a:t>
            </a:r>
          </a:p>
          <a:p>
            <a:r>
              <a:rPr lang="en-IN" sz="3200" dirty="0"/>
              <a:t>Percentage of Pass to Fail.</a:t>
            </a:r>
          </a:p>
        </p:txBody>
      </p:sp>
    </p:spTree>
    <p:extLst>
      <p:ext uri="{BB962C8B-B14F-4D97-AF65-F5344CB8AC3E}">
        <p14:creationId xmlns:p14="http://schemas.microsoft.com/office/powerpoint/2010/main" val="4603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2414C-ABC9-BEBA-6B1A-C72F2E11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3"/>
          <a:stretch/>
        </p:blipFill>
        <p:spPr>
          <a:xfrm>
            <a:off x="0" y="825622"/>
            <a:ext cx="12192000" cy="5714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83A7F-A969-E8DD-1A03-76FF848073FF}"/>
              </a:ext>
            </a:extLst>
          </p:cNvPr>
          <p:cNvSpPr txBox="1"/>
          <p:nvPr/>
        </p:nvSpPr>
        <p:spPr>
          <a:xfrm>
            <a:off x="150920" y="0"/>
            <a:ext cx="894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Automation Report</a:t>
            </a:r>
          </a:p>
        </p:txBody>
      </p:sp>
    </p:spTree>
    <p:extLst>
      <p:ext uri="{BB962C8B-B14F-4D97-AF65-F5344CB8AC3E}">
        <p14:creationId xmlns:p14="http://schemas.microsoft.com/office/powerpoint/2010/main" val="415308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0EB97-4F19-BFCB-1B86-0CD5F46C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097"/>
            <a:ext cx="12192000" cy="570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69D29E-60D7-2FBD-499B-27C4744021AF}"/>
              </a:ext>
            </a:extLst>
          </p:cNvPr>
          <p:cNvSpPr txBox="1"/>
          <p:nvPr/>
        </p:nvSpPr>
        <p:spPr>
          <a:xfrm>
            <a:off x="0" y="38100"/>
            <a:ext cx="894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Automation Report</a:t>
            </a:r>
          </a:p>
        </p:txBody>
      </p:sp>
    </p:spTree>
    <p:extLst>
      <p:ext uri="{BB962C8B-B14F-4D97-AF65-F5344CB8AC3E}">
        <p14:creationId xmlns:p14="http://schemas.microsoft.com/office/powerpoint/2010/main" val="6852808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Corbel</vt:lpstr>
      <vt:lpstr>Retrospect</vt:lpstr>
      <vt:lpstr>Parallax</vt:lpstr>
      <vt:lpstr>Automation Testing</vt:lpstr>
      <vt:lpstr>Framework-</vt:lpstr>
      <vt:lpstr>Why to do Automation Testing?</vt:lpstr>
      <vt:lpstr>Results / Output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Nano Technologies</dc:creator>
  <cp:lastModifiedBy>Nano Technologies</cp:lastModifiedBy>
  <cp:revision>3</cp:revision>
  <dcterms:created xsi:type="dcterms:W3CDTF">2022-11-17T07:31:38Z</dcterms:created>
  <dcterms:modified xsi:type="dcterms:W3CDTF">2022-11-17T09:25:24Z</dcterms:modified>
</cp:coreProperties>
</file>