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F.I.M.P </a:t>
            </a:r>
            <a:r>
              <a:rPr lang="en-CA" dirty="0"/>
              <a:t>(Fully </a:t>
            </a:r>
            <a:r>
              <a:rPr lang="en-CA" dirty="0" err="1"/>
              <a:t>inovated</a:t>
            </a:r>
            <a:r>
              <a:rPr lang="en-CA" dirty="0"/>
              <a:t> mini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Alay Lad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N00676600	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2016/11/29</a:t>
            </a:r>
          </a:p>
        </p:txBody>
      </p:sp>
    </p:spTree>
    <p:extLst>
      <p:ext uri="{BB962C8B-B14F-4D97-AF65-F5344CB8AC3E}">
        <p14:creationId xmlns:p14="http://schemas.microsoft.com/office/powerpoint/2010/main" val="3316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project will solve many problems. Along with solving problems it will also be very innovative.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will help gamers with better precision, and interact with games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 </a:t>
            </a:r>
            <a:r>
              <a:rPr lang="en-CA" dirty="0"/>
              <a:t>With the haptic feedback feature it will create a real life experience for the user and allow them to make better decisions. </a:t>
            </a:r>
            <a:endParaRPr lang="en-CA" dirty="0" smtClean="0"/>
          </a:p>
          <a:p>
            <a:r>
              <a:rPr lang="en-CA" dirty="0" smtClean="0"/>
              <a:t>Scientists </a:t>
            </a:r>
            <a:r>
              <a:rPr lang="en-CA" dirty="0"/>
              <a:t>and engineers can use this arm, for experiments where they need to have certain amount of distance clearance from the test site.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9413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pPr marL="0" indent="0">
              <a:buNone/>
            </a:pPr>
            <a:r>
              <a:rPr lang="en-CA" dirty="0"/>
              <a:t>The budget was planned to be under 200$ Canadian dollars, unfortunately I surpassed that limit and had to get a new Raspberry Pi and few other items so my budget has increased slightly.</a:t>
            </a:r>
          </a:p>
          <a:p>
            <a:r>
              <a:rPr lang="en-CA" dirty="0"/>
              <a:t>New Raspberry Pi 3 W/ Power Adapter - </a:t>
            </a:r>
            <a:r>
              <a:rPr lang="en-CA" dirty="0" smtClean="0"/>
              <a:t>$99 </a:t>
            </a:r>
            <a:r>
              <a:rPr lang="en-CA" dirty="0"/>
              <a:t>CAD</a:t>
            </a:r>
          </a:p>
          <a:p>
            <a:r>
              <a:rPr lang="en-CA" dirty="0"/>
              <a:t>Raspberry Pi camera module - $</a:t>
            </a:r>
            <a:r>
              <a:rPr lang="en-CA" dirty="0" smtClean="0"/>
              <a:t>25CAD</a:t>
            </a:r>
          </a:p>
          <a:p>
            <a:r>
              <a:rPr lang="en-US" dirty="0"/>
              <a:t>Robot arm </a:t>
            </a:r>
            <a:r>
              <a:rPr lang="en-US" dirty="0" smtClean="0"/>
              <a:t>Kit - $70CAD</a:t>
            </a:r>
          </a:p>
          <a:p>
            <a:r>
              <a:rPr lang="en-CA" dirty="0"/>
              <a:t>Flex Sensor (4.5</a:t>
            </a:r>
            <a:r>
              <a:rPr lang="en-CA" dirty="0" smtClean="0"/>
              <a:t>") - </a:t>
            </a:r>
            <a:r>
              <a:rPr lang="en-CA" dirty="0"/>
              <a:t>$18.49 </a:t>
            </a:r>
            <a:r>
              <a:rPr lang="en-CA" dirty="0" smtClean="0"/>
              <a:t>CAD X 4</a:t>
            </a:r>
          </a:p>
          <a:p>
            <a:r>
              <a:rPr lang="en-CA" dirty="0" err="1"/>
              <a:t>Adafruit</a:t>
            </a:r>
            <a:r>
              <a:rPr lang="en-CA" dirty="0"/>
              <a:t> 16-Channel </a:t>
            </a:r>
            <a:r>
              <a:rPr lang="en-CA" dirty="0" smtClean="0"/>
              <a:t>PWM $34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Total</a:t>
            </a:r>
            <a:r>
              <a:rPr lang="en-CA" dirty="0"/>
              <a:t>: </a:t>
            </a:r>
            <a:r>
              <a:rPr lang="en-CA" dirty="0" smtClean="0"/>
              <a:t>$302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35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0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Course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TECH 153 – Technical C has given me a good foundation of how programming languages work, therefore I self-taught python and many other.</a:t>
            </a:r>
          </a:p>
          <a:p>
            <a:r>
              <a:rPr lang="en-CA" b="1" dirty="0"/>
              <a:t>TECH 101-Electric Circuits, TECH 103-Digital Fundamentals,TECH150-Electronic Devices and Circuits, CENG 215-Digital and Interface </a:t>
            </a:r>
            <a:r>
              <a:rPr lang="en-CA" b="1" dirty="0" smtClean="0"/>
              <a:t>Systems, CENG 252, - Embedded Systems gave me a better understanding of how certain sensors and electrical circuits operate.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6424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238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F.I.M.P (Fully inovated mini project)</vt:lpstr>
      <vt:lpstr>introduction</vt:lpstr>
      <vt:lpstr>budget</vt:lpstr>
      <vt:lpstr>Build video</vt:lpstr>
      <vt:lpstr>Course knowledge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revolution 4.0</dc:title>
  <dc:creator>Saad Qazi</dc:creator>
  <cp:lastModifiedBy>Alay Lad</cp:lastModifiedBy>
  <cp:revision>7</cp:revision>
  <dcterms:created xsi:type="dcterms:W3CDTF">2016-11-29T05:06:36Z</dcterms:created>
  <dcterms:modified xsi:type="dcterms:W3CDTF">2016-11-29T23:40:10Z</dcterms:modified>
</cp:coreProperties>
</file>