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1C928-E955-4A10-B715-FCD1568B9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964D4C-D690-49D7-81CE-22BEB5234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A8FA85-A95C-426A-BBFA-F462B692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489765-74E3-4CF2-B8E6-97EEC454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FD17E-7895-483B-8FF1-FBF12A14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51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BD6FA-20EC-4B14-BB10-AB3B3860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68E7E0-DC0F-4CF8-83FF-9F79FBB11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96F14-8D23-4F27-8518-27687BF9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2F4CC3-DC28-4B53-943B-F9FB8B0E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74832-5033-4663-9569-866AFE80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57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DA3589-D13F-46A4-A095-839813151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1E3206-44FB-4E16-A875-AF526152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A6E44-5117-4E23-A41C-FAAD3ECC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D076A-5B9B-429A-8534-D0354558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A0AF96-C24F-4D14-A466-0C0C5A27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3F61F-A352-452B-9414-72194643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978C2-13D2-4542-A119-D33DEE32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05B76-0881-4888-9CDA-66E5CA01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8934-F2D0-4DB9-9D33-B911126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A34D0-2BB6-4BA1-AF6C-BF34DB90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12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1812F-CD5A-454C-9EE3-D2EF3C9B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507018-E3F8-4B4E-BB47-B18811D6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6A1AB-22F3-4AC9-AEC1-5C80ED38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5B173-6346-4B4F-92A7-875924F8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C30CE-8937-4947-B7A1-8982DAA3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8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4DC66-4C3E-42C7-8F00-CE5F7619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78E91-690A-4FDD-8085-8502AA58C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44203E-4639-4113-ABF9-A4325005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8F8A9F-AD55-446E-8C55-AB96E396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6E7601-0C8A-4A46-BABA-FEA985A6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963C1B-F013-4F7E-889A-6C83A1E0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89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840D6-B612-4C0B-9A23-E1FA962A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9FBA58-3649-4B9F-A4ED-10E9A913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CB21EA-609D-42F0-9AAB-1BD2685F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BB9F41-0FA1-4403-8190-6F854A33E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572E1D-5C28-41CB-97CF-4A6394BA0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5BD36C-04A6-4B1C-8EAC-F6D3473F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B0493A-5713-4606-A742-D8A83766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4F4D9-5F62-43A8-8EA3-738D92D9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1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0B62E-815A-4EAD-9BE3-40095F61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E42C21-9213-4977-8B2A-5DC86B4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8F5898-5C00-4F7E-844F-0CBD5E1E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132016-5183-422B-A88D-DB200166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26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EBD8BA-D5C0-4682-98EE-E68E48C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CF706E-5F19-4871-A453-19548B8C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B5B419-CBB5-461B-9BDB-28091B57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2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056B8-DBC3-4892-AFE8-4956963B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12806-FAD7-4E62-AAB7-6D7D23B5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54EBDD-9A8C-4E68-A6FB-4B1C9F604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6F5E1-9708-417F-84C0-9A3E63B3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8B54B6-48C4-41ED-BDC0-B9EC3016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C268B0-FB4B-4275-98E7-A427AA4F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30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0A973-92A8-4021-8F14-8EF2842C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DF434-29A6-4F4E-B001-DAD5A7722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808179-F49C-4632-88F8-D9E5D88D8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F59240-31AC-4499-A191-E91021E3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0240D-76DA-4F29-AC8D-2D0D888E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6ABF6B-3BEE-42BA-A8BD-F308D3E6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10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505C4-08D2-4765-AE99-2FB72D6C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258028-7F52-474A-A974-2E976FD0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05DD4-3FC9-4A20-8BD8-799DC5636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4448-8AE6-4868-AF65-1DB9913E6679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B59CC-D15C-49F0-8AAB-1FE2F7678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7163E-5A2F-427A-BE95-16BA95327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D091-6C43-411F-8C67-61E272C6D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7AFD4-CD89-4DB1-AFE4-B62A1F913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 Абака	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441028-4FD5-41E2-A43C-A5D25AEF8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Буланова Даша и </a:t>
            </a:r>
            <a:r>
              <a:rPr lang="ru-RU" dirty="0" err="1"/>
              <a:t>Малева</a:t>
            </a:r>
            <a:r>
              <a:rPr lang="ru-RU" dirty="0"/>
              <a:t> Маша</a:t>
            </a:r>
          </a:p>
        </p:txBody>
      </p:sp>
    </p:spTree>
    <p:extLst>
      <p:ext uri="{BB962C8B-B14F-4D97-AF65-F5344CB8AC3E}">
        <p14:creationId xmlns:p14="http://schemas.microsoft.com/office/powerpoint/2010/main" val="9390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B2EF2-1FF4-4B4E-9C7D-1EF18B8B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наш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C48E3C-4645-40A4-9B07-525730AD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Абака - это математическая игра, известная всем, кто когда-либо занимался олимпиадной математикой. В эру </a:t>
            </a:r>
            <a:r>
              <a:rPr lang="ru-RU" dirty="0" err="1">
                <a:latin typeface="+mj-lt"/>
              </a:rPr>
              <a:t>дистанционки</a:t>
            </a:r>
            <a:r>
              <a:rPr lang="ru-RU" dirty="0">
                <a:latin typeface="+mj-lt"/>
              </a:rPr>
              <a:t> мы решили реализовать ее в онлайн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99512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C8BA7A-BD2F-4F0A-9072-2CE8C5787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190219"/>
            <a:ext cx="6873836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93CFAA-C4A1-4249-BE95-6CEE2F85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6" y="0"/>
            <a:ext cx="8847587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C490D2-EA66-498E-BD7C-565902EE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98" y="0"/>
            <a:ext cx="9617273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1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C6D188-5885-431E-AC7A-9EB96343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26" y="841124"/>
            <a:ext cx="6216084" cy="43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17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</Words>
  <Application>Microsoft Office PowerPoint</Application>
  <PresentationFormat>Широкоэкранный</PresentationFormat>
  <Paragraphs>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Онлайн Абака </vt:lpstr>
      <vt:lpstr>О чем наш проект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Абака</dc:title>
  <dc:creator>Maria Maleva</dc:creator>
  <cp:lastModifiedBy>Maria Maleva</cp:lastModifiedBy>
  <cp:revision>4</cp:revision>
  <dcterms:created xsi:type="dcterms:W3CDTF">2021-04-24T12:29:07Z</dcterms:created>
  <dcterms:modified xsi:type="dcterms:W3CDTF">2021-04-24T13:08:58Z</dcterms:modified>
</cp:coreProperties>
</file>