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6ED6B-C5CE-C8C9-8244-75CA5C0DA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963A44-7033-91C6-C64B-4307CD79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82273-AA65-915F-666D-DD0048BF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C5592-BF05-46EF-D990-A1672BF2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8B13AF-B105-B522-A290-7EC45D70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29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2EEBD-C2F6-AE3F-4E76-C97CB4F3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B6AE8F-6352-7B6A-EFA8-ACE6A2B5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5170B-516B-5A5C-DDCD-A00E8E1D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9DF19-DF79-2372-ED61-BC876A98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82E6E-224F-55A0-1BD6-7185FF35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46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E07F6E-4972-7CBB-3C7E-1B3D6FE3E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F13052-E6A9-21DE-A6C5-AC260601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580642-E722-8BF1-838A-B4530959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8BCC9-70C5-2B17-65D5-8153FF99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33ACD-A568-4870-FAB9-C7236AE5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4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FC3CA-30EE-C655-CB23-8AB47F02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030B4-2554-110D-6288-59513C78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5052C-55D9-7E85-D439-60516F60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45EFD-232F-2121-7639-5758442D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B6D9B5-4BBE-5FED-C43D-CE3612A0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6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48352-C732-86EB-ED7F-6182A366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E124B-AFB4-2849-8BAD-9A168C7B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8F4E44-59B5-FB62-F34C-EF2FDFD3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FA9F8-80EA-6494-8714-BF57828F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8D3A2-C9C2-3618-7FFC-78394D8D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1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14E7E-FEAE-E52E-2168-0DFBE450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AA475-2587-F514-BCFF-21495F42C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A192E8-9E16-3978-3ABA-13A5BEAE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992252-5610-6C9A-6C11-343A8673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0429C-6152-A379-12EE-0B63F814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10CEB2-6BB4-085C-D1F8-DB251367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1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38901-44DE-2FCD-32FB-F6779345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417979-E584-85FE-0E7E-E620C178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9FBD89-061E-9324-A5BD-B66B28E95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337A89-F5BD-749B-53DC-9F62135E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DFB595-2F7F-44B4-AAFB-6FC4F20BA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9A39D2-BFAA-61B7-6CC8-1E74AC68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7553A0-3CEB-0495-0A6E-FDA072F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5C377C-458A-0B13-534A-FFFAD85B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83BB3-DE92-B06E-CA96-562439AE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83F2B0-A5C9-13A0-86F1-2078AF8C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E3749B-BE42-047C-33C4-B358E73E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0EA69-3880-1DA9-3DA6-E32CF92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8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001133-BC5A-4D93-7913-EFDA134A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400208-7DCC-B5BB-EE87-46854D72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EF8235-75C9-C996-D9D4-B65ADA4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BA04F-6DBA-9696-8C3F-79E1A682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1EF27-B3B6-E9F6-85AC-F7FB3875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5BAB95-46C3-0138-992B-3CF6BB7B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4DAEA-8E0A-F631-72DA-2F6ACB05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1D99B1-EAE3-E1E8-D274-17D95278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206B54-8C8D-03C8-4283-BF2C3880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7F2C3-6121-F1B1-577A-10CDA64B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CFACDE-28A7-C37A-5B35-76E994F7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8E52CC-9850-DFC0-4103-E6B163ACD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2A628-7085-18C9-BDD0-CC193555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2B26C4-90D3-D77C-5C33-1D95ABBD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DB6F56-C72E-067A-2757-E594047C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4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770D5-74E0-36A4-E497-A756791B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5E5F67-4332-D775-91B1-99F96548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926D5-ADF4-C1BF-A3EB-C86DD17A3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6725-408A-44C5-8C4B-BFF76D14D2E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D8389-46C8-6591-8A8D-70CF5CCB4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1959D-A6E4-277B-E08D-F229CE3DA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F258-B124-4CD5-897B-C4379848B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3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AF62F-D977-B4F1-E368-A25AFA905A98}"/>
              </a:ext>
            </a:extLst>
          </p:cNvPr>
          <p:cNvSpPr txBox="1"/>
          <p:nvPr/>
        </p:nvSpPr>
        <p:spPr>
          <a:xfrm>
            <a:off x="3657600" y="2192694"/>
            <a:ext cx="42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Занятие 2</a:t>
            </a:r>
          </a:p>
        </p:txBody>
      </p:sp>
    </p:spTree>
    <p:extLst>
      <p:ext uri="{BB962C8B-B14F-4D97-AF65-F5344CB8AC3E}">
        <p14:creationId xmlns:p14="http://schemas.microsoft.com/office/powerpoint/2010/main" val="98263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5F2277C-1AB5-E05E-BA5A-63DFE97C075D}"/>
              </a:ext>
            </a:extLst>
          </p:cNvPr>
          <p:cNvSpPr/>
          <p:nvPr/>
        </p:nvSpPr>
        <p:spPr>
          <a:xfrm>
            <a:off x="270486" y="303672"/>
            <a:ext cx="9694608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МАЛЫЙ ОТКРЫТЫЙ (ДОПОЛНЕННЫЙ) КАН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52860-2D4B-238D-9DA4-FFE01EC722F1}"/>
              </a:ext>
            </a:extLst>
          </p:cNvPr>
          <p:cNvSpPr txBox="1"/>
          <p:nvPr/>
        </p:nvSpPr>
        <p:spPr>
          <a:xfrm>
            <a:off x="5467739" y="1858807"/>
            <a:ext cx="65034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Если у вас есть объявленный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(открытый сет из трех одинаковых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 и вам со стены заходит четвертый такой же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вы тоже можете объявить кан, дополнив этим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свой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Порядок объявления: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Сказать: «Кан»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Положить четвертый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плашмя боком над тем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который повернут боком в вашем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 короткой относительно индикатора доры стороны мертвой стены в закрытую часть руки берется дополнительный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Из закрытой части руки сбрасывается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Clr>
                <a:srgbClr val="C00000"/>
              </a:buClr>
              <a:buFontTx/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 длинной стороны мертвой стены ближайший к индикатору доры верхний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переворачивается и становится еще одним индикатором доры (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кандоры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0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5F2277C-1AB5-E05E-BA5A-63DFE97C075D}"/>
              </a:ext>
            </a:extLst>
          </p:cNvPr>
          <p:cNvSpPr/>
          <p:nvPr/>
        </p:nvSpPr>
        <p:spPr>
          <a:xfrm>
            <a:off x="270486" y="303672"/>
            <a:ext cx="4404151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ПРАВИЛО ФУРИТЕН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52860-2D4B-238D-9DA4-FFE01EC722F1}"/>
              </a:ext>
            </a:extLst>
          </p:cNvPr>
          <p:cNvSpPr txBox="1"/>
          <p:nvPr/>
        </p:nvSpPr>
        <p:spPr>
          <a:xfrm>
            <a:off x="5467739" y="1858807"/>
            <a:ext cx="650343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Правило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фуритен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запрещает игроку объявлять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на любом из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его ожидания, если в этой раздаче он сбрасывал хотя бы один из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своего ожидания.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Никаких ограничений на объявление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цумо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 таких случаях нет.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Фуритен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облегчает игру в защиту. Поскольку при броске в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набросивший платит победителю всю стоимость руки, опытные игроки часто могут полностью отказываться от сбора своей руки, чтобы минимизировать риск наброса, и стремятся сбрасывать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максимально безопасные против атакующих игроков. Благодаря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фуритену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они могут точно знать, что если сбросить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лежащий в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дискарде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атакующего противника, он точно не возьмет на нем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28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5F2277C-1AB5-E05E-BA5A-63DFE97C075D}"/>
              </a:ext>
            </a:extLst>
          </p:cNvPr>
          <p:cNvSpPr/>
          <p:nvPr/>
        </p:nvSpPr>
        <p:spPr>
          <a:xfrm>
            <a:off x="270486" y="303672"/>
            <a:ext cx="5122608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ВРЕМЕННЫЙ ФУРИТЕН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52860-2D4B-238D-9DA4-FFE01EC722F1}"/>
              </a:ext>
            </a:extLst>
          </p:cNvPr>
          <p:cNvSpPr txBox="1"/>
          <p:nvPr/>
        </p:nvSpPr>
        <p:spPr>
          <a:xfrm>
            <a:off x="5467739" y="1858807"/>
            <a:ext cx="65034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Временный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фуритен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– еще одно правило, облегчающее защитную игру. Он запрещает игроку объявлять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если на текущем круге у него уже была возможность объявить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но он пропустил объявление.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Ограничение снимается после первого же хода игрока. </a:t>
            </a:r>
          </a:p>
        </p:txBody>
      </p:sp>
    </p:spTree>
    <p:extLst>
      <p:ext uri="{BB962C8B-B14F-4D97-AF65-F5344CB8AC3E}">
        <p14:creationId xmlns:p14="http://schemas.microsoft.com/office/powerpoint/2010/main" val="351680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4900B1F-FB59-4EEE-C112-1BB53E291897}"/>
              </a:ext>
            </a:extLst>
          </p:cNvPr>
          <p:cNvSpPr/>
          <p:nvPr/>
        </p:nvSpPr>
        <p:spPr>
          <a:xfrm>
            <a:off x="270486" y="303672"/>
            <a:ext cx="6979400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ИНДИКАТОР ДОРЫ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E6F8F-3E27-E34F-0FF5-549D55C0597C}"/>
              </a:ext>
            </a:extLst>
          </p:cNvPr>
          <p:cNvSpPr txBox="1"/>
          <p:nvPr/>
        </p:nvSpPr>
        <p:spPr>
          <a:xfrm>
            <a:off x="5934954" y="1373616"/>
            <a:ext cx="54078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 прошлом занятии мы об этом не говорили, но в ходе подготовки к раздаче производится еще одно действие.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После отделения мертвой стены третий верхний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 ней от начала живой стены переворачивается (как на рисунке) и становится </a:t>
            </a:r>
            <a:r>
              <a:rPr lang="ru-RU" sz="1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индикатором доры. </a:t>
            </a:r>
          </a:p>
          <a:p>
            <a:pPr>
              <a:buClr>
                <a:srgbClr val="C00000"/>
              </a:buClr>
            </a:pPr>
            <a:endParaRPr lang="ru-RU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Дора</a:t>
            </a:r>
            <a:r>
              <a:rPr lang="ru-RU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– это особый «козырной»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который дает руке дополнительную стоимость. (Подробно подсчет очков будет разбираться на следующих занятиях.)</a:t>
            </a:r>
          </a:p>
          <a:p>
            <a:pPr>
              <a:buClr>
                <a:srgbClr val="C00000"/>
              </a:buClr>
            </a:pPr>
            <a:endParaRPr lang="ru-RU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Дорой становится не сам перевернутый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а следующий за ним в той же масти или, если перевернут благородный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то следующий по порядку.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75A30-AC5E-1D6F-3D00-99DA2A60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6" y="1742948"/>
            <a:ext cx="4581432" cy="44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7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8AA7-23C6-815C-EE21-FF10986DF8DA}"/>
              </a:ext>
            </a:extLst>
          </p:cNvPr>
          <p:cNvSpPr txBox="1"/>
          <p:nvPr/>
        </p:nvSpPr>
        <p:spPr>
          <a:xfrm>
            <a:off x="5934954" y="1373616"/>
            <a:ext cx="5407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Интерактив по определению доры (добавить примеры для разбора)</a:t>
            </a:r>
          </a:p>
        </p:txBody>
      </p:sp>
    </p:spTree>
    <p:extLst>
      <p:ext uri="{BB962C8B-B14F-4D97-AF65-F5344CB8AC3E}">
        <p14:creationId xmlns:p14="http://schemas.microsoft.com/office/powerpoint/2010/main" val="105240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9D96845-1CA4-4540-9D22-F17FD4B2E71C}"/>
              </a:ext>
            </a:extLst>
          </p:cNvPr>
          <p:cNvSpPr/>
          <p:nvPr/>
        </p:nvSpPr>
        <p:spPr>
          <a:xfrm>
            <a:off x="270486" y="303672"/>
            <a:ext cx="6979400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ОБЪЯВЛЕНИЯ СЕТОВ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599E2-93AE-DA5E-5690-45001CEB899B}"/>
              </a:ext>
            </a:extLst>
          </p:cNvPr>
          <p:cNvSpPr txBox="1"/>
          <p:nvPr/>
        </p:nvSpPr>
        <p:spPr>
          <a:xfrm>
            <a:off x="688195" y="1858808"/>
            <a:ext cx="43689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Добавить картинки с примерами (для каждого типа сетов)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711DD-AA17-5E03-9BDF-6EB57D5872EA}"/>
              </a:ext>
            </a:extLst>
          </p:cNvPr>
          <p:cNvSpPr txBox="1"/>
          <p:nvPr/>
        </p:nvSpPr>
        <p:spPr>
          <a:xfrm>
            <a:off x="5467740" y="1858807"/>
            <a:ext cx="57663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 прошлом занятии мы почти не взаимодействовали друг с другом и брали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только со стены.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 самом деле правила позволяют в определенных случаях брать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нужный для завершения сета, со сброса другого игрока. Это делается путем объявления сета.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Таких объявлений три – для разных типов сетов: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ЧИ – для последовательностей</a:t>
            </a: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ПОН – для сетов из трех одинаковых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КАН – для особых сетов из четырех одинаковых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5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6F42992-C59C-5AD6-7076-0F537360DBE6}"/>
              </a:ext>
            </a:extLst>
          </p:cNvPr>
          <p:cNvSpPr/>
          <p:nvPr/>
        </p:nvSpPr>
        <p:spPr>
          <a:xfrm>
            <a:off x="270486" y="303672"/>
            <a:ext cx="6979400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ОБЪЯВЛЕНИЕ 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E2D78-5DC3-7F40-1544-92AF42F28050}"/>
              </a:ext>
            </a:extLst>
          </p:cNvPr>
          <p:cNvSpPr txBox="1"/>
          <p:nvPr/>
        </p:nvSpPr>
        <p:spPr>
          <a:xfrm>
            <a:off x="5467739" y="1858807"/>
            <a:ext cx="65034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Когда у вас есть два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образующие незавершенную последовательность, и игрок слева кидает третий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этой последовательности, вы можете взять из его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дискарда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этот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образовать последовательность с его помощью.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Порядок действий при этом следующий: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Сказать: «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Показать два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вашей последовательности из руки и выложить их в правую часть стола плашмя, в открытую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Взять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дискарда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противника и положить его боком слева от двух выложенных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Сбросить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из закрытой части руки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Сеты, образованные объявлениями, выкладываются в открытую и видны всем игрокам. Кроме того, из открытой части руки больше нельзя сбрасывать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можно объявлять только с игрока </a:t>
            </a:r>
            <a:r>
              <a:rPr lang="ru-RU" sz="1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слева.</a:t>
            </a:r>
          </a:p>
        </p:txBody>
      </p:sp>
    </p:spTree>
    <p:extLst>
      <p:ext uri="{BB962C8B-B14F-4D97-AF65-F5344CB8AC3E}">
        <p14:creationId xmlns:p14="http://schemas.microsoft.com/office/powerpoint/2010/main" val="19205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B54D295-DFA5-8D06-A855-9C1564A24048}"/>
              </a:ext>
            </a:extLst>
          </p:cNvPr>
          <p:cNvSpPr/>
          <p:nvPr/>
        </p:nvSpPr>
        <p:spPr>
          <a:xfrm>
            <a:off x="270486" y="303672"/>
            <a:ext cx="6979400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ОБЪЯВЛЕНИЕ ПОН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66051-2EE0-F67A-819D-52B913DA9C7F}"/>
              </a:ext>
            </a:extLst>
          </p:cNvPr>
          <p:cNvSpPr txBox="1"/>
          <p:nvPr/>
        </p:nvSpPr>
        <p:spPr>
          <a:xfrm>
            <a:off x="5467739" y="1858807"/>
            <a:ext cx="650343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Когда у вас есть два одинаковых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любой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ваш противник кидает третий такой же, вы можете объявить сет из трех этих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объявлением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Порядок действий такой же, как и при объявлении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Сказать: «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Показать два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вашего сета из руки и выложить их в правую часть стола плашмя, в открытую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Взять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дискарда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противника и положить его слева, между или справа от двух ваших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в зависимости от того, с кого из противников взят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Сбросить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из закрытой части руки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в отличие от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можно объявить </a:t>
            </a:r>
            <a:r>
              <a:rPr lang="ru-RU" sz="1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любого игрока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После сброса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объявившим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ход переходит к игроку справа от него и далее против часовой стрелки. То есть объявление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может прерывать круг. </a:t>
            </a: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BB98FFF-80AC-2231-0793-58A06B148A81}"/>
              </a:ext>
            </a:extLst>
          </p:cNvPr>
          <p:cNvSpPr/>
          <p:nvPr/>
        </p:nvSpPr>
        <p:spPr>
          <a:xfrm>
            <a:off x="270486" y="303672"/>
            <a:ext cx="6979400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КАН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A3EE2-6988-7BEE-55B4-A764A9EBBE91}"/>
              </a:ext>
            </a:extLst>
          </p:cNvPr>
          <p:cNvSpPr txBox="1"/>
          <p:nvPr/>
        </p:nvSpPr>
        <p:spPr>
          <a:xfrm>
            <a:off x="5467739" y="1858807"/>
            <a:ext cx="65034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Кан – это особый сет, состоящий из четырех одинаковых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Если попытаться собрать руку, в которой один из сетов состоит из четырех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в ней не хватит места для оставшихся трех сетов и пары, так как число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 руке фиксированное.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Однако есть возможность получить в руку дополнительный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объявив такой сет словом «кан».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Кан можно объявить в трех различных ситуациях.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1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BBC19B8-1F0F-3940-A247-CA4C5D8DCC9C}"/>
              </a:ext>
            </a:extLst>
          </p:cNvPr>
          <p:cNvSpPr/>
          <p:nvPr/>
        </p:nvSpPr>
        <p:spPr>
          <a:xfrm>
            <a:off x="270486" y="303672"/>
            <a:ext cx="6979400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ЗАКРЫТЫЙ КАН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A3F15-FCE9-098A-9D03-165DC575F9CD}"/>
              </a:ext>
            </a:extLst>
          </p:cNvPr>
          <p:cNvSpPr txBox="1"/>
          <p:nvPr/>
        </p:nvSpPr>
        <p:spPr>
          <a:xfrm>
            <a:off x="5467739" y="1858807"/>
            <a:ext cx="650343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Если у вас в руке есть четыре одинаковых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вы хотите их использовать как один сет, в любой ваш ход вы можете объявить на этих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тайлах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кан.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Порядок объявления: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Четыре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показываются и выкладываются с правой стороны от руки, как и при объявлениях других типов. 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Два крайних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переворачиваются рубашкой вверх. 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 короткой относительно индикатора доры стороны мертвой стены в закрытую часть руки берется дополнительный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 длинной стороны мертвой стены ближайший к индикатору доры верхний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переворачивается и становится еще одним индикатором доры (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кандоры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Из закрытой части руки сбрасывается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Каны вводят новые доры в игру и могут увеличить стоимость рук игроков. Всего за раздачу может быть объявлено до четырех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канов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и с каждым из них открывается еще один индикатор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кандоры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объявившим игроком берется один дополнительный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замены с короткого конца мертвой стены.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8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BBC19B8-1F0F-3940-A247-CA4C5D8DCC9C}"/>
              </a:ext>
            </a:extLst>
          </p:cNvPr>
          <p:cNvSpPr/>
          <p:nvPr/>
        </p:nvSpPr>
        <p:spPr>
          <a:xfrm>
            <a:off x="270486" y="303672"/>
            <a:ext cx="6979400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БОЛЬШОЙ ОТКРЫТЫЙ КАН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A3F15-FCE9-098A-9D03-165DC575F9CD}"/>
              </a:ext>
            </a:extLst>
          </p:cNvPr>
          <p:cNvSpPr txBox="1"/>
          <p:nvPr/>
        </p:nvSpPr>
        <p:spPr>
          <a:xfrm>
            <a:off x="5467739" y="1858807"/>
            <a:ext cx="650343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Вторая ситуация, когда вы можете объявить кан, - если при наличии у вас в закрытой части руки трех одинаковых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кто-то из противников сбрасывает четвертый. Это объявление отчасти схоже с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Порядок объявления: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Сказать: «Кан»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Показать три ваших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из руки и выложить их в правую часть стола плашмя, в открытую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Взять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дискарда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противника и положить его слева, между или справа от двух ваших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в зависимости от того, с кого из противников взят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 короткой относительно индикатора доры стороны мертвой стены в закрытую часть руки берется дополнительный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Из закрытой части руки сбрасывается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Clr>
                <a:srgbClr val="C00000"/>
              </a:buClr>
              <a:buFontTx/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 длинной стороны мертвой стены ближайший к индикатору доры верхний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переворачивается и становится еще одним индикатором доры (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кандоры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При объявлении открытых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канов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в отличие от закрытых,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кандора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открывается после сброса, а не до него.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85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1096</Words>
  <Application>Microsoft Office PowerPoint</Application>
  <PresentationFormat>Широкоэкранный</PresentationFormat>
  <Paragraphs>101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Liudmila Mizina</dc:creator>
  <cp:lastModifiedBy>Liudmila Mizina</cp:lastModifiedBy>
  <cp:revision>3</cp:revision>
  <dcterms:created xsi:type="dcterms:W3CDTF">2022-09-10T18:17:39Z</dcterms:created>
  <dcterms:modified xsi:type="dcterms:W3CDTF">2022-10-19T06:47:39Z</dcterms:modified>
</cp:coreProperties>
</file>