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FEAE0-2A8E-670E-27CC-2D3641F4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486A5F-7222-BED2-7A0E-1DEA580AE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AF946-5C6C-8019-7E08-7ECF15FB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9E1F43-6645-5868-B420-7B4A9C16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4F7A4-89AA-48FA-6535-61055A28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1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EF82E-25A2-29D1-16F3-D5AA957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DBB8C-5479-FB2B-99F6-DC31CFDB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AB6DD-1A86-4E93-35D7-5A5BBCE6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CCA7F-B8A0-44A6-5DC9-FFDA921A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450CF-D801-398C-AAB0-89304C7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B9FDD9-9087-8763-6A1B-D97F531CF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D9284D-07AB-08B8-AC75-E9AD4460D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ED867-D104-7DDB-EC63-CA191C7C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7520F-4CE2-E1A6-9AC9-5CCBB466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18398-BBDF-ACB7-9580-49EE5A71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1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E0032-F500-5396-E360-3DB336C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9A0C6-5C28-C76B-4C6F-6E0770C3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D1E81-E895-6D64-477F-D97A1D7B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BD348-E306-08CC-AA8B-8E7046B0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15EFB-D81B-E2B6-8CE1-1F6FB42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6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5C811-DBF2-2B5E-DF71-60F0A28F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E247C1-B8D4-9DD5-452A-541144EE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7F2A4-53A8-F183-22F9-9DD887D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E2362-8D2C-B558-EF2B-6B57B832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ACF27-F07E-19FA-DA6A-D053C3F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0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D50AA-13AF-9C15-943D-C4762CD0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54A5F-0EB0-4554-76CB-CB100B6A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25A301-4EB2-7A26-9905-9AE11107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BE2A4C-35B4-C80F-C466-88B49549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A5985-2402-3DE1-8C5B-6B06C8E6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E8EF0-9D1F-0E9C-701F-C01B5655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EB8BC-352F-04EA-674D-5C553395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01236-535A-5701-C800-2CFA9583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DAE73A-B1B1-77C3-7E48-7FEEAFBC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52DE2E-E47D-F186-CF9A-2DE0E12D8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EEDAEE-ECE6-6893-0568-7EB1C55ED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9718BA-174E-45FD-557B-5D6E8C00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3577B4-F095-D972-C13A-7F54FA07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B336F2-2B8B-567B-280F-7A405514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B176-8077-13FE-B579-5AF04FC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80DC5A-C10C-8545-85E4-6D217995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6A17F0-D774-9F5E-9ECC-83E65A6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37F77-48A7-A434-3D3A-4BF1DA87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7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BB4997-EB87-757A-EB77-A51DF0C8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02CA0C-E0F4-7F3C-D497-2A6D2D0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2114A-269A-603D-7C50-9412D88E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CB3C8-E8BC-2C1F-7842-07454810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6BAF7-F59B-0B7D-65C6-F4FF3774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36EDBA-5E4C-3832-B384-AC174B75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619CF-C1D6-48BB-D51E-F326B16B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4D9483-0BE1-D246-BF7D-10BFBE0D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41469-FF08-E675-EA5C-0D75C777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8E713-08EE-8B1E-E895-3F714232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B78205-D0D6-A3AD-FF90-43EEB0C3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23F22E-AE31-0A02-8B78-FE9D25A3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16DE2-F2A2-687B-E60B-05AFF2EF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7FC1E-1041-C5D9-8539-2C0891F8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7BDE02-5058-4B10-B691-8E33129D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9F70C-C9DF-5BA5-1D5B-1EEC29F3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2EFC6-71D5-0B4B-BE8D-365F2027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749121-AE1A-C39E-C4F1-E2EFC9C58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0689-3DE5-4CAA-A5E6-5B28D15BDF16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FFF6E-2180-ADED-DEBC-14284FDEA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C50E9-A82B-1CD7-FD4B-7EA100F66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4958-EB9D-4DED-A3A0-E76B5E84F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8E66D6-E873-8419-C2CE-F37000352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4"/>
          <a:stretch/>
        </p:blipFill>
        <p:spPr>
          <a:xfrm>
            <a:off x="1743075" y="400050"/>
            <a:ext cx="8705850" cy="50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6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Liudmila Mizina</dc:creator>
  <cp:lastModifiedBy>Liudmila Mizina</cp:lastModifiedBy>
  <cp:revision>1</cp:revision>
  <dcterms:created xsi:type="dcterms:W3CDTF">2022-08-07T07:06:45Z</dcterms:created>
  <dcterms:modified xsi:type="dcterms:W3CDTF">2022-08-07T07:07:10Z</dcterms:modified>
</cp:coreProperties>
</file>