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02D74-2BAF-872D-9CE3-A6E5613F0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C78D6C-B646-1DDA-FDF9-FEF1541A6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5CDCF-4159-228C-7E4C-C007AE7C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F2049D-EBAE-FD9C-0082-F6B832CE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E1C114-F35B-AD64-FCCD-CD98639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0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A49C2-0B7A-A807-AAE6-42921D97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55A2D9-F7E1-EC79-FFAD-8DF359669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2BF9-C87D-E70A-7FBF-8923EFDB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A9186-CFBC-D2A2-CFB1-725978F6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4AA758-790A-CFFB-4511-1BD115E1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2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D49D47-D2AE-8056-8F60-CA7425C74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F66739-BF6B-5440-9A04-19B18530A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51B9C-B576-4BE5-8CB1-4E7D6325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45231A-6CF4-3903-8437-416B4345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3EBAC-C431-4C39-589B-EAB00CAF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55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3F5A7-3ED6-5FB7-4E94-B0271986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AE419-FE61-6989-7858-B316F638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86F96-FC9A-0DE5-B921-E1CF1EA5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929A4-FD1F-AB38-33B2-DF921DF3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47B837-05B0-39D1-7CA8-04BC3E3D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3F0F4-CD53-370A-06CA-006030EF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BA2C0E-0F6D-FF44-B93E-2946750D3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9C9396-E337-2471-B028-9BD5D56F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09E27-6AD2-AB38-14F9-C953C957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F64887-12BE-73AB-0789-3C8F7A81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58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1EC15-24C5-BD9C-C6D4-2649CB44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978E14-AA5D-0DC7-4BA1-73E36750A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6BE473-107D-7CE5-F23A-663B51E91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554552-10C0-E8E0-30F4-1647DBCB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E6E07D-BA93-566F-609D-108FBC9F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C70834-0EB7-4C7F-AD07-6C5118ED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9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2EEEA-74C8-7345-C358-25959A34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383C69-C8A8-0D67-5DA0-A39BD148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03EF9D-E96D-54B7-98F9-2AB09B47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F90120-E19B-EFA2-A90F-F2DA716F8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D00E6E-7444-D674-E4F4-AAA7C6BBD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6D3623-E3EF-35D8-9EFD-0B723144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66B685-8EB4-11A2-462D-29C65C3B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D22694-CB58-E61E-C3D5-862061B3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5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CF650-2019-BB74-1878-4FDBEACA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4D064F-F33C-F3D9-4AF0-269B4196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667DC6-916C-D743-9D10-6111D09F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F563B4-9733-1FEF-D2D6-B941DA20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4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A71546-EECC-992A-350C-802F9186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5B9BEB-32D0-A1BF-144D-14DC9995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4ECEA5-0F50-9772-4C80-D7EE9709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82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2A9F8-7A00-3E18-121D-739D9C18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65FC5-1F02-BF2C-EA7C-D1A2F89F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58F8A3-2F71-88B5-7A88-CA23DC5BA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3A4315-5CD7-8C5C-AAF4-F7500C20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091376-D2D0-796A-CBA8-9B61AC5D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14CDD8-68CE-9B27-4BD1-4E304745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5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91961-28EB-A8AA-1A04-E2A056ED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0A5095-6723-0EA9-C657-1687AA2E5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BBCC11-6A27-DB02-87D2-29B40B52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57F2D9-840A-51B6-2A1A-F963E37C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5B8668-3140-F8ED-C78E-9AD3354B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8F481F-D048-4E65-85E1-2F88ABEE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74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2702C-27DF-A168-F644-1F1356C1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42D180-C106-43F0-EDC0-4DF736AC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7A1D74-2FDE-BC75-306A-914EAA66A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E956-E4F0-475E-82BC-34D8A700B76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3A725-F139-1E1C-3E13-F3CA3B123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4BCAF-13C0-759A-42F4-C7F0016BD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7521-E6A4-4CCA-9320-AF48E1F550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46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Liudmila Mizina</dc:creator>
  <cp:lastModifiedBy>Liudmila Mizina</cp:lastModifiedBy>
  <cp:revision>2</cp:revision>
  <dcterms:created xsi:type="dcterms:W3CDTF">2022-08-08T19:53:22Z</dcterms:created>
  <dcterms:modified xsi:type="dcterms:W3CDTF">2022-08-08T19:53:31Z</dcterms:modified>
</cp:coreProperties>
</file>