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\AppData\Local\Temp\9e6d2810-b410-4932-8a3f-7a0b4f1e1e67_&#1053;&#1077;&#1081;&#1088;&#1086;&#1089;&#1077;&#1090;&#1080;-&#1080;-&#1073;&#1086;&#1083;&#1100;&#1096;&#1080;&#1077;-&#1076;&#1072;&#1085;&#1085;&#1099;&#1077;-&#1070;&#1085;&#1080;&#1086;&#1088;&#1099;.rar.e67\&#1070;&#1085;&#1080;&#1086;&#1088;&#1099;\04-&#1050;&#1088;&#1080;&#1090;&#1077;&#1088;&#1080;&#1080;-&#1086;&#1094;&#1077;&#1085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385487912538682E-2"/>
          <c:y val="7.229088828852033E-2"/>
          <c:w val="0.9176613222044866"/>
          <c:h val="0.853444810247091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Лист1!$B$1:$B$3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</c:v>
                </c:pt>
              </c:strCache>
            </c:strRef>
          </c:cat>
          <c:val>
            <c:numRef>
              <c:f>Лист1!$C$1:$C$3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5-423B-8D7B-9E714A1B6B2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571048944"/>
        <c:axId val="1571053264"/>
      </c:barChart>
      <c:catAx>
        <c:axId val="1571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053264"/>
        <c:crosses val="autoZero"/>
        <c:auto val="1"/>
        <c:lblAlgn val="ctr"/>
        <c:lblOffset val="100"/>
        <c:noMultiLvlLbl val="0"/>
      </c:catAx>
      <c:valAx>
        <c:axId val="157105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1048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60840-EB7E-E59E-8A3E-3B74D1B0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842" y="1840608"/>
            <a:ext cx="9317878" cy="1282263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 и большие данные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475E5-C9EA-136E-97B8-D56D6F6097F9}"/>
              </a:ext>
            </a:extLst>
          </p:cNvPr>
          <p:cNvSpPr txBox="1"/>
          <p:nvPr/>
        </p:nvSpPr>
        <p:spPr>
          <a:xfrm>
            <a:off x="7352019" y="5330727"/>
            <a:ext cx="383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МБОУ гимназия №2 Красногорск </a:t>
            </a:r>
          </a:p>
          <a:p>
            <a:r>
              <a:rPr lang="ru-RU" sz="1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Выступающий</a:t>
            </a:r>
            <a:r>
              <a:rPr lang="en-US" sz="1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ru-RU" sz="1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r>
              <a:rPr lang="ru-RU" sz="16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Зубова Ладя Вячеславовна </a:t>
            </a:r>
          </a:p>
        </p:txBody>
      </p:sp>
    </p:spTree>
    <p:extLst>
      <p:ext uri="{BB962C8B-B14F-4D97-AF65-F5344CB8AC3E}">
        <p14:creationId xmlns:p14="http://schemas.microsoft.com/office/powerpoint/2010/main" val="28720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436F7-312B-C15F-397B-EF2BE7E9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763298"/>
            <a:ext cx="9905998" cy="147857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F5797-F7D6-6CEF-4314-047E2DC3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777" y="654637"/>
            <a:ext cx="9905998" cy="1478570"/>
          </a:xfrm>
        </p:spPr>
        <p:txBody>
          <a:bodyPr>
            <a:normAutofit/>
          </a:bodyPr>
          <a:lstStyle/>
          <a:p>
            <a:pPr defTabSz="457200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4B8A-AF26-2C4E-5507-25CE68C154E9}"/>
              </a:ext>
            </a:extLst>
          </p:cNvPr>
          <p:cNvSpPr txBox="1"/>
          <p:nvPr/>
        </p:nvSpPr>
        <p:spPr>
          <a:xfrm>
            <a:off x="1385060" y="2464913"/>
            <a:ext cx="87043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еобходимо разработать нейронную сеть и обучить ее на основе предоставленного набора данных. </a:t>
            </a:r>
          </a:p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задачей нейронной сети является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распознавание автомобильный номера по фото с максимально возможной точностью.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61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5EC39-7726-0843-9295-40B03B22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33" y="930938"/>
            <a:ext cx="9905998" cy="147857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80CD-5936-8CEF-8569-BAA918674141}"/>
              </a:ext>
            </a:extLst>
          </p:cNvPr>
          <p:cNvSpPr txBox="1"/>
          <p:nvPr/>
        </p:nvSpPr>
        <p:spPr>
          <a:xfrm>
            <a:off x="1057592" y="2889105"/>
            <a:ext cx="102581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обнаружения объекта на изображении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анализ изначальных данных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для обучения нейронной сети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обучение нейронной сети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нейросети на тест-кейсах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8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E261A-4B51-A543-36CC-6A380390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389" y="2447318"/>
            <a:ext cx="9905998" cy="147857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</a:t>
            </a:r>
            <a:r>
              <a:rPr lang="ru-RU" dirty="0"/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над проектом </a:t>
            </a:r>
          </a:p>
        </p:txBody>
      </p:sp>
    </p:spTree>
    <p:extLst>
      <p:ext uri="{BB962C8B-B14F-4D97-AF65-F5344CB8AC3E}">
        <p14:creationId xmlns:p14="http://schemas.microsoft.com/office/powerpoint/2010/main" val="4191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02C0A-ADA6-4ADA-7693-31CF711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38" y="1428591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обнаружения объекта на изображении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70842-0DDB-3E0C-C7C6-8C64712085F0}"/>
              </a:ext>
            </a:extLst>
          </p:cNvPr>
          <p:cNvSpPr txBox="1"/>
          <p:nvPr/>
        </p:nvSpPr>
        <p:spPr>
          <a:xfrm>
            <a:off x="1589459" y="2749337"/>
            <a:ext cx="4050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транспортное средство, Наземный транспорт, колесо">
            <a:extLst>
              <a:ext uri="{FF2B5EF4-FFF2-40B4-BE49-F238E27FC236}">
                <a16:creationId xmlns:a16="http://schemas.microsoft.com/office/drawing/2014/main" id="{55F8BCC2-7E75-E17C-A5FB-C35136FC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75" y="3188331"/>
            <a:ext cx="3181165" cy="21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0BC1B-52EA-A7B5-9B9D-3AC111B5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70" y="74048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анализ изначальных данных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50AA2FF5-4D52-2790-5AD2-E23FAFFBF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95649"/>
              </p:ext>
            </p:extLst>
          </p:nvPr>
        </p:nvGraphicFramePr>
        <p:xfrm>
          <a:off x="2552700" y="2008327"/>
          <a:ext cx="6835140" cy="364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4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6E12E-2FF7-2E00-15B8-D3B038A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33" y="1197638"/>
            <a:ext cx="9905998" cy="1478570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обучения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B72F5-640C-4081-8459-364CE9FAF5BF}"/>
              </a:ext>
            </a:extLst>
          </p:cNvPr>
          <p:cNvSpPr txBox="1"/>
          <p:nvPr/>
        </p:nvSpPr>
        <p:spPr>
          <a:xfrm>
            <a:off x="1104900" y="2418539"/>
            <a:ext cx="9685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Главную задачу можно разбить на две подзадачи: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поиск автомобильного номера на картинке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считывание текста с номера </a:t>
            </a:r>
          </a:p>
        </p:txBody>
      </p:sp>
      <p:pic>
        <p:nvPicPr>
          <p:cNvPr id="4" name="Рисунок 3" descr="Изображение выглядит как транспортное средство, Наземный транспорт, колесо, Автомобиль класса люкс&#10;&#10;Автоматически созданное описание">
            <a:extLst>
              <a:ext uri="{FF2B5EF4-FFF2-40B4-BE49-F238E27FC236}">
                <a16:creationId xmlns:a16="http://schemas.microsoft.com/office/drawing/2014/main" id="{E2DE39C3-02B2-3289-E4F0-A3A7ECD4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91" y="3968378"/>
            <a:ext cx="3636747" cy="2481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85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CBDBD-5B72-3275-071F-CA6F3F71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1127760"/>
            <a:ext cx="10590211" cy="159337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для обучения нейронной сети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обучение нейронной сети</a:t>
            </a:r>
          </a:p>
        </p:txBody>
      </p:sp>
      <p:pic>
        <p:nvPicPr>
          <p:cNvPr id="4" name="Рисунок 3" descr="Изображение выглядит как текст, снимок экрана, меню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DCB7A68-485C-8001-D244-853D54E4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36" y="2787091"/>
            <a:ext cx="9018528" cy="336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30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26DA9-7549-622D-613D-A09BC13D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нейросети на тест-кейсах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279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179</TotalTime>
  <Words>141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Контур</vt:lpstr>
      <vt:lpstr>Нейросети и большие данные </vt:lpstr>
      <vt:lpstr>Цель проекта:</vt:lpstr>
      <vt:lpstr>Задачи проекта:</vt:lpstr>
      <vt:lpstr>Ход работы над проектом </vt:lpstr>
      <vt:lpstr>Выбор алгоритма обнаружения объекта на изображении  </vt:lpstr>
      <vt:lpstr>Подготовка и анализ изначальных данных  </vt:lpstr>
      <vt:lpstr>Подбор алгоритма обучения </vt:lpstr>
      <vt:lpstr>Импорт данных для обучения нейронной сети и обучение нейронной сети</vt:lpstr>
      <vt:lpstr>Тестирование нейросети на тест-кейсах 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Нейросети и большие данные </dc:title>
  <dc:creator>Наталия Зубова</dc:creator>
  <cp:lastModifiedBy>Наталия Зубова</cp:lastModifiedBy>
  <cp:revision>2</cp:revision>
  <dcterms:created xsi:type="dcterms:W3CDTF">2024-03-28T19:16:02Z</dcterms:created>
  <dcterms:modified xsi:type="dcterms:W3CDTF">2024-03-28T22:15:57Z</dcterms:modified>
</cp:coreProperties>
</file>