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7" r:id="rId8"/>
    <p:sldId id="264" r:id="rId9"/>
    <p:sldId id="268" r:id="rId10"/>
    <p:sldId id="269" r:id="rId11"/>
    <p:sldId id="270" r:id="rId12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1C9F9-ECAB-412C-A1B1-6E771C7197B4}" v="67" dt="2023-12-17T17:09:41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ада Абросимова" userId="370d9364c921aee4" providerId="LiveId" clId="{5EC1C9F9-ECAB-412C-A1B1-6E771C7197B4}"/>
    <pc:docChg chg="undo custSel addSld delSld modSld">
      <pc:chgData name="Лада Абросимова" userId="370d9364c921aee4" providerId="LiveId" clId="{5EC1C9F9-ECAB-412C-A1B1-6E771C7197B4}" dt="2023-12-17T17:29:18.304" v="301" actId="47"/>
      <pc:docMkLst>
        <pc:docMk/>
      </pc:docMkLst>
      <pc:sldChg chg="addSp delSp modSp mod">
        <pc:chgData name="Лада Абросимова" userId="370d9364c921aee4" providerId="LiveId" clId="{5EC1C9F9-ECAB-412C-A1B1-6E771C7197B4}" dt="2023-12-17T17:03:51.396" v="238" actId="1076"/>
        <pc:sldMkLst>
          <pc:docMk/>
          <pc:sldMk cId="2500982965" sldId="261"/>
        </pc:sldMkLst>
        <pc:spChg chg="del mod">
          <ac:chgData name="Лада Абросимова" userId="370d9364c921aee4" providerId="LiveId" clId="{5EC1C9F9-ECAB-412C-A1B1-6E771C7197B4}" dt="2023-12-17T17:03:31.995" v="231" actId="478"/>
          <ac:spMkLst>
            <pc:docMk/>
            <pc:sldMk cId="2500982965" sldId="261"/>
            <ac:spMk id="2" creationId="{6D88F202-C18D-06DB-4215-267715D05D47}"/>
          </ac:spMkLst>
        </pc:spChg>
        <pc:spChg chg="add mod">
          <ac:chgData name="Лада Абросимова" userId="370d9364c921aee4" providerId="LiveId" clId="{5EC1C9F9-ECAB-412C-A1B1-6E771C7197B4}" dt="2023-12-17T17:03:51.396" v="238" actId="1076"/>
          <ac:spMkLst>
            <pc:docMk/>
            <pc:sldMk cId="2500982965" sldId="261"/>
            <ac:spMk id="4" creationId="{78E590FC-2303-E129-0594-23C2FB5AC784}"/>
          </ac:spMkLst>
        </pc:spChg>
      </pc:sldChg>
      <pc:sldChg chg="addSp modSp mod">
        <pc:chgData name="Лада Абросимова" userId="370d9364c921aee4" providerId="LiveId" clId="{5EC1C9F9-ECAB-412C-A1B1-6E771C7197B4}" dt="2023-12-17T17:09:41.493" v="300" actId="20577"/>
        <pc:sldMkLst>
          <pc:docMk/>
          <pc:sldMk cId="2522713370" sldId="262"/>
        </pc:sldMkLst>
        <pc:spChg chg="add mod">
          <ac:chgData name="Лада Абросимова" userId="370d9364c921aee4" providerId="LiveId" clId="{5EC1C9F9-ECAB-412C-A1B1-6E771C7197B4}" dt="2023-12-17T17:03:11.275" v="227" actId="20577"/>
          <ac:spMkLst>
            <pc:docMk/>
            <pc:sldMk cId="2522713370" sldId="262"/>
            <ac:spMk id="2" creationId="{DEAE9445-AD48-6F1E-6A70-46AF4527D573}"/>
          </ac:spMkLst>
        </pc:spChg>
        <pc:graphicFrameChg chg="mod">
          <ac:chgData name="Лада Абросимова" userId="370d9364c921aee4" providerId="LiveId" clId="{5EC1C9F9-ECAB-412C-A1B1-6E771C7197B4}" dt="2023-12-17T17:09:41.493" v="300" actId="20577"/>
          <ac:graphicFrameMkLst>
            <pc:docMk/>
            <pc:sldMk cId="2522713370" sldId="262"/>
            <ac:graphicFrameMk id="8" creationId="{2930AA52-241C-4985-57C2-61DB7E87A014}"/>
          </ac:graphicFrameMkLst>
        </pc:graphicFrameChg>
      </pc:sldChg>
      <pc:sldChg chg="addSp delSp modSp mod">
        <pc:chgData name="Лада Абросимова" userId="370d9364c921aee4" providerId="LiveId" clId="{5EC1C9F9-ECAB-412C-A1B1-6E771C7197B4}" dt="2023-12-17T17:00:19.978" v="182" actId="20577"/>
        <pc:sldMkLst>
          <pc:docMk/>
          <pc:sldMk cId="441773762" sldId="264"/>
        </pc:sldMkLst>
        <pc:spChg chg="add mod">
          <ac:chgData name="Лада Абросимова" userId="370d9364c921aee4" providerId="LiveId" clId="{5EC1C9F9-ECAB-412C-A1B1-6E771C7197B4}" dt="2023-12-17T17:00:19.978" v="182" actId="20577"/>
          <ac:spMkLst>
            <pc:docMk/>
            <pc:sldMk cId="441773762" sldId="264"/>
            <ac:spMk id="3" creationId="{47F7C205-DB4B-E6C5-F7F7-7C14309C9951}"/>
          </ac:spMkLst>
        </pc:spChg>
        <pc:spChg chg="add mod">
          <ac:chgData name="Лада Абросимова" userId="370d9364c921aee4" providerId="LiveId" clId="{5EC1C9F9-ECAB-412C-A1B1-6E771C7197B4}" dt="2023-12-17T16:56:08.301" v="140" actId="1076"/>
          <ac:spMkLst>
            <pc:docMk/>
            <pc:sldMk cId="441773762" sldId="264"/>
            <ac:spMk id="4" creationId="{2931EC78-8CF9-A0BC-32C5-BABDF87EC674}"/>
          </ac:spMkLst>
        </pc:spChg>
        <pc:grpChg chg="del">
          <ac:chgData name="Лада Абросимова" userId="370d9364c921aee4" providerId="LiveId" clId="{5EC1C9F9-ECAB-412C-A1B1-6E771C7197B4}" dt="2023-12-17T16:53:16.527" v="54" actId="478"/>
          <ac:grpSpMkLst>
            <pc:docMk/>
            <pc:sldMk cId="441773762" sldId="264"/>
            <ac:grpSpMk id="8" creationId="{8381BD23-7F0A-4713-E302-9E8504E0AA8A}"/>
          </ac:grpSpMkLst>
        </pc:grpChg>
      </pc:sldChg>
      <pc:sldChg chg="delSp modSp del mod">
        <pc:chgData name="Лада Абросимова" userId="370d9364c921aee4" providerId="LiveId" clId="{5EC1C9F9-ECAB-412C-A1B1-6E771C7197B4}" dt="2023-12-17T17:05:53.141" v="242" actId="47"/>
        <pc:sldMkLst>
          <pc:docMk/>
          <pc:sldMk cId="1826234432" sldId="265"/>
        </pc:sldMkLst>
        <pc:spChg chg="del">
          <ac:chgData name="Лада Абросимова" userId="370d9364c921aee4" providerId="LiveId" clId="{5EC1C9F9-ECAB-412C-A1B1-6E771C7197B4}" dt="2023-12-17T08:23:10.068" v="2" actId="478"/>
          <ac:spMkLst>
            <pc:docMk/>
            <pc:sldMk cId="1826234432" sldId="265"/>
            <ac:spMk id="9" creationId="{9133801E-0F4E-34D7-F9E2-61F6D055466C}"/>
          </ac:spMkLst>
        </pc:spChg>
        <pc:graphicFrameChg chg="del mod">
          <ac:chgData name="Лада Абросимова" userId="370d9364c921aee4" providerId="LiveId" clId="{5EC1C9F9-ECAB-412C-A1B1-6E771C7197B4}" dt="2023-12-17T08:23:05.908" v="1" actId="478"/>
          <ac:graphicFrameMkLst>
            <pc:docMk/>
            <pc:sldMk cId="1826234432" sldId="265"/>
            <ac:graphicFrameMk id="8" creationId="{364CF99D-65A0-D958-FC7F-78A9823AB558}"/>
          </ac:graphicFrameMkLst>
        </pc:graphicFrameChg>
      </pc:sldChg>
      <pc:sldChg chg="del">
        <pc:chgData name="Лада Абросимова" userId="370d9364c921aee4" providerId="LiveId" clId="{5EC1C9F9-ECAB-412C-A1B1-6E771C7197B4}" dt="2023-12-17T17:29:18.304" v="301" actId="47"/>
        <pc:sldMkLst>
          <pc:docMk/>
          <pc:sldMk cId="1260772851" sldId="266"/>
        </pc:sldMkLst>
      </pc:sldChg>
      <pc:sldChg chg="addSp delSp modSp new mod">
        <pc:chgData name="Лада Абросимова" userId="370d9364c921aee4" providerId="LiveId" clId="{5EC1C9F9-ECAB-412C-A1B1-6E771C7197B4}" dt="2023-12-17T17:05:49.232" v="241" actId="478"/>
        <pc:sldMkLst>
          <pc:docMk/>
          <pc:sldMk cId="3695141218" sldId="267"/>
        </pc:sldMkLst>
        <pc:spChg chg="del">
          <ac:chgData name="Лада Абросимова" userId="370d9364c921aee4" providerId="LiveId" clId="{5EC1C9F9-ECAB-412C-A1B1-6E771C7197B4}" dt="2023-12-17T16:49:14.038" v="4" actId="478"/>
          <ac:spMkLst>
            <pc:docMk/>
            <pc:sldMk cId="3695141218" sldId="267"/>
            <ac:spMk id="2" creationId="{9EBEBA90-483E-8648-0AA3-D1FC8C0C09D4}"/>
          </ac:spMkLst>
        </pc:spChg>
        <pc:spChg chg="del">
          <ac:chgData name="Лада Абросимова" userId="370d9364c921aee4" providerId="LiveId" clId="{5EC1C9F9-ECAB-412C-A1B1-6E771C7197B4}" dt="2023-12-17T16:49:16.053" v="5" actId="478"/>
          <ac:spMkLst>
            <pc:docMk/>
            <pc:sldMk cId="3695141218" sldId="267"/>
            <ac:spMk id="3" creationId="{5F032CCE-D1B6-9D60-1792-887E1EE11A7B}"/>
          </ac:spMkLst>
        </pc:spChg>
        <pc:spChg chg="add mod">
          <ac:chgData name="Лада Абросимова" userId="370d9364c921aee4" providerId="LiveId" clId="{5EC1C9F9-ECAB-412C-A1B1-6E771C7197B4}" dt="2023-12-17T16:52:10.880" v="53" actId="1076"/>
          <ac:spMkLst>
            <pc:docMk/>
            <pc:sldMk cId="3695141218" sldId="267"/>
            <ac:spMk id="8" creationId="{83E12050-7583-130F-1B81-6131AE8E8A1B}"/>
          </ac:spMkLst>
        </pc:spChg>
        <pc:spChg chg="add del mod">
          <ac:chgData name="Лада Абросимова" userId="370d9364c921aee4" providerId="LiveId" clId="{5EC1C9F9-ECAB-412C-A1B1-6E771C7197B4}" dt="2023-12-17T17:05:49.232" v="241" actId="478"/>
          <ac:spMkLst>
            <pc:docMk/>
            <pc:sldMk cId="3695141218" sldId="267"/>
            <ac:spMk id="9" creationId="{2604F98D-EB56-94F2-E3EC-294CA6288EA2}"/>
          </ac:spMkLst>
        </pc:spChg>
        <pc:picChg chg="add del mod">
          <ac:chgData name="Лада Абросимова" userId="370d9364c921aee4" providerId="LiveId" clId="{5EC1C9F9-ECAB-412C-A1B1-6E771C7197B4}" dt="2023-12-17T16:51:16.313" v="9" actId="478"/>
          <ac:picMkLst>
            <pc:docMk/>
            <pc:sldMk cId="3695141218" sldId="267"/>
            <ac:picMk id="4" creationId="{039DF029-A36E-3AF1-11B8-9F78FF63300A}"/>
          </ac:picMkLst>
        </pc:picChg>
        <pc:picChg chg="add mod">
          <ac:chgData name="Лада Абросимова" userId="370d9364c921aee4" providerId="LiveId" clId="{5EC1C9F9-ECAB-412C-A1B1-6E771C7197B4}" dt="2023-12-17T17:04:09.504" v="240" actId="1076"/>
          <ac:picMkLst>
            <pc:docMk/>
            <pc:sldMk cId="3695141218" sldId="267"/>
            <ac:picMk id="6" creationId="{1B165B89-14D9-AB59-1FB0-26F75585CDC3}"/>
          </ac:picMkLst>
        </pc:picChg>
      </pc:sldChg>
      <pc:sldChg chg="addSp delSp modSp add mod">
        <pc:chgData name="Лада Абросимова" userId="370d9364c921aee4" providerId="LiveId" clId="{5EC1C9F9-ECAB-412C-A1B1-6E771C7197B4}" dt="2023-12-17T16:59:07.612" v="167" actId="22"/>
        <pc:sldMkLst>
          <pc:docMk/>
          <pc:sldMk cId="4275124938" sldId="268"/>
        </pc:sldMkLst>
        <pc:spChg chg="mod">
          <ac:chgData name="Лада Абросимова" userId="370d9364c921aee4" providerId="LiveId" clId="{5EC1C9F9-ECAB-412C-A1B1-6E771C7197B4}" dt="2023-12-17T16:58:00.007" v="163" actId="113"/>
          <ac:spMkLst>
            <pc:docMk/>
            <pc:sldMk cId="4275124938" sldId="268"/>
            <ac:spMk id="3" creationId="{47F7C205-DB4B-E6C5-F7F7-7C14309C9951}"/>
          </ac:spMkLst>
        </pc:spChg>
        <pc:spChg chg="add del">
          <ac:chgData name="Лада Абросимова" userId="370d9364c921aee4" providerId="LiveId" clId="{5EC1C9F9-ECAB-412C-A1B1-6E771C7197B4}" dt="2023-12-17T16:59:07.612" v="167" actId="22"/>
          <ac:spMkLst>
            <pc:docMk/>
            <pc:sldMk cId="4275124938" sldId="268"/>
            <ac:spMk id="5" creationId="{B9B926DE-84A7-453B-AB15-76551904472A}"/>
          </ac:spMkLst>
        </pc:spChg>
      </pc:sldChg>
      <pc:sldChg chg="addSp delSp modSp add mod">
        <pc:chgData name="Лада Абросимова" userId="370d9364c921aee4" providerId="LiveId" clId="{5EC1C9F9-ECAB-412C-A1B1-6E771C7197B4}" dt="2023-12-17T17:00:25.671" v="184" actId="22"/>
        <pc:sldMkLst>
          <pc:docMk/>
          <pc:sldMk cId="382467926" sldId="269"/>
        </pc:sldMkLst>
        <pc:spChg chg="mod">
          <ac:chgData name="Лада Абросимова" userId="370d9364c921aee4" providerId="LiveId" clId="{5EC1C9F9-ECAB-412C-A1B1-6E771C7197B4}" dt="2023-12-17T17:00:11.091" v="180" actId="1076"/>
          <ac:spMkLst>
            <pc:docMk/>
            <pc:sldMk cId="382467926" sldId="269"/>
            <ac:spMk id="3" creationId="{47F7C205-DB4B-E6C5-F7F7-7C14309C9951}"/>
          </ac:spMkLst>
        </pc:spChg>
        <pc:spChg chg="add del">
          <ac:chgData name="Лада Абросимова" userId="370d9364c921aee4" providerId="LiveId" clId="{5EC1C9F9-ECAB-412C-A1B1-6E771C7197B4}" dt="2023-12-17T17:00:25.671" v="184" actId="22"/>
          <ac:spMkLst>
            <pc:docMk/>
            <pc:sldMk cId="382467926" sldId="269"/>
            <ac:spMk id="5" creationId="{FAB25949-0157-90D8-6A20-20342DFFC632}"/>
          </ac:spMkLst>
        </pc:spChg>
      </pc:sldChg>
      <pc:sldChg chg="modSp add mod">
        <pc:chgData name="Лада Абросимова" userId="370d9364c921aee4" providerId="LiveId" clId="{5EC1C9F9-ECAB-412C-A1B1-6E771C7197B4}" dt="2023-12-17T17:01:46.329" v="196" actId="1076"/>
        <pc:sldMkLst>
          <pc:docMk/>
          <pc:sldMk cId="1469811147" sldId="270"/>
        </pc:sldMkLst>
        <pc:spChg chg="mod">
          <ac:chgData name="Лада Абросимова" userId="370d9364c921aee4" providerId="LiveId" clId="{5EC1C9F9-ECAB-412C-A1B1-6E771C7197B4}" dt="2023-12-17T17:01:46.329" v="196" actId="1076"/>
          <ac:spMkLst>
            <pc:docMk/>
            <pc:sldMk cId="1469811147" sldId="270"/>
            <ac:spMk id="3" creationId="{47F7C205-DB4B-E6C5-F7F7-7C14309C995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ru-RU" sz="2000" b="1" dirty="0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ru-RU" sz="2000" b="1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Разработка программного модуля системы "Записная Книжка" 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/>
      <dgm:spPr/>
      <dgm:t>
        <a:bodyPr/>
        <a:lstStyle/>
        <a:p>
          <a:r>
            <a:rPr lang="ru-RU" dirty="0"/>
            <a:t>Получить понимание основ Python и фреймворка </a:t>
          </a:r>
          <a:r>
            <a:rPr lang="ru-RU" dirty="0" err="1"/>
            <a:t>PyQt</a:t>
          </a:r>
          <a:r>
            <a:rPr lang="ru-RU" dirty="0"/>
            <a:t> для создания прикладных программ. </a:t>
          </a: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/>
      <dgm:spPr/>
      <dgm:t>
        <a:bodyPr/>
        <a:lstStyle/>
        <a:p>
          <a:r>
            <a:rPr lang="ru-RU" dirty="0"/>
            <a:t> Разработать механизм ввода и хранения информации о контактах и заметках.</a:t>
          </a:r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/>
      <dgm:spPr/>
      <dgm:t>
        <a:bodyPr/>
        <a:lstStyle/>
        <a:p>
          <a:r>
            <a:rPr lang="ru-RU" dirty="0"/>
            <a:t> Реализовать приложение "Записная Книжка", провести тестирование и отладку функционала.</a:t>
          </a:r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/>
      <dgm:spPr/>
      <dgm:t>
        <a:bodyPr/>
        <a:lstStyle/>
        <a:p>
          <a:r>
            <a:rPr lang="ru-RU" dirty="0"/>
            <a:t>Создание приложения "Записная книжка" 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536A510-6C77-4049-B3FA-5E933D46E5D6}" type="presOf" srcId="{8ED32AD8-D6A4-4EEF-9EB9-F0DEBECC895D}" destId="{1D05F5F5-F69A-4273-BF4B-E24DBBBC4025}" srcOrd="0" destOrd="2" presId="urn:microsoft.com/office/officeart/2005/8/layout/chevron2"/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13C1A62-D17D-4CCE-92BA-B71ABA52F289}" type="presOf" srcId="{C8A99B71-8BE1-4405-B4BB-0346C8A80204}" destId="{1D05F5F5-F69A-4273-BF4B-E24DBBBC4025}" srcOrd="0" destOrd="0" presId="urn:microsoft.com/office/officeart/2005/8/layout/chevron2"/>
    <dgm:cxn modelId="{E348A874-1A23-4391-9DAE-44A65B6A1F6D}" type="presOf" srcId="{882B9969-3F4E-498D-8022-AC091DB1D676}" destId="{1D05F5F5-F69A-4273-BF4B-E24DBBBC4025}" srcOrd="0" destOrd="1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66244" y="268921"/>
          <a:ext cx="1774961" cy="1242472"/>
        </a:xfrm>
        <a:prstGeom prst="chevron">
          <a:avLst/>
        </a:prstGeom>
        <a:solidFill>
          <a:srgbClr val="FFC000"/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Цель</a:t>
          </a:r>
        </a:p>
      </dsp:txBody>
      <dsp:txXfrm rot="-5400000">
        <a:off x="1" y="623912"/>
        <a:ext cx="1242472" cy="532489"/>
      </dsp:txXfrm>
    </dsp:sp>
    <dsp:sp modelId="{8ECAA7CB-83D7-4547-88FD-48D3C54DF609}">
      <dsp:nvSpPr>
        <dsp:cNvPr id="0" name=""/>
        <dsp:cNvSpPr/>
      </dsp:nvSpPr>
      <dsp:spPr>
        <a:xfrm rot="5400000">
          <a:off x="5792031" y="-4546880"/>
          <a:ext cx="1153724" cy="10252841"/>
        </a:xfrm>
        <a:prstGeom prst="round2SameRect">
          <a:avLst/>
        </a:prstGeom>
        <a:solidFill>
          <a:schemeClr val="bg1">
            <a:alpha val="9000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Разработка программного модуля системы "Записная Книжка" </a:t>
          </a:r>
        </a:p>
      </dsp:txBody>
      <dsp:txXfrm rot="-5400000">
        <a:off x="1242473" y="58998"/>
        <a:ext cx="10196521" cy="1041084"/>
      </dsp:txXfrm>
    </dsp:sp>
    <dsp:sp modelId="{6205A116-F027-4F87-9B77-E49F3CA95913}">
      <dsp:nvSpPr>
        <dsp:cNvPr id="0" name=""/>
        <dsp:cNvSpPr/>
      </dsp:nvSpPr>
      <dsp:spPr>
        <a:xfrm rot="5400000">
          <a:off x="-266244" y="1851634"/>
          <a:ext cx="1774961" cy="1242472"/>
        </a:xfrm>
        <a:prstGeom prst="chevron">
          <a:avLst/>
        </a:prstGeom>
        <a:solidFill>
          <a:srgbClr val="FFC000"/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/>
            <a:t>Задачи</a:t>
          </a:r>
        </a:p>
      </dsp:txBody>
      <dsp:txXfrm rot="-5400000">
        <a:off x="1" y="2206625"/>
        <a:ext cx="1242472" cy="532489"/>
      </dsp:txXfrm>
    </dsp:sp>
    <dsp:sp modelId="{1D05F5F5-F69A-4273-BF4B-E24DBBBC4025}">
      <dsp:nvSpPr>
        <dsp:cNvPr id="0" name=""/>
        <dsp:cNvSpPr/>
      </dsp:nvSpPr>
      <dsp:spPr>
        <a:xfrm rot="5400000">
          <a:off x="5792031" y="-2964167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Получить понимание основ Python и фреймворка </a:t>
          </a:r>
          <a:r>
            <a:rPr lang="ru-RU" sz="1900" kern="1200" dirty="0" err="1"/>
            <a:t>PyQt</a:t>
          </a:r>
          <a:r>
            <a:rPr lang="ru-RU" sz="1900" kern="1200" dirty="0"/>
            <a:t> для создания прикладных программ.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 Разработать механизм ввода и хранения информации о контактах и заметках.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 Реализовать приложение "Записная Книжка", провести тестирование и отладку функционала.</a:t>
          </a:r>
        </a:p>
      </dsp:txBody>
      <dsp:txXfrm rot="-5400000">
        <a:off x="1242473" y="1641711"/>
        <a:ext cx="10196521" cy="1041084"/>
      </dsp:txXfrm>
    </dsp:sp>
    <dsp:sp modelId="{8CB0072C-C3CA-4878-BD3A-9E86BF9680A4}">
      <dsp:nvSpPr>
        <dsp:cNvPr id="0" name=""/>
        <dsp:cNvSpPr/>
      </dsp:nvSpPr>
      <dsp:spPr>
        <a:xfrm rot="5400000">
          <a:off x="-266244" y="3434347"/>
          <a:ext cx="1774961" cy="1242472"/>
        </a:xfrm>
        <a:prstGeom prst="chevron">
          <a:avLst/>
        </a:prstGeom>
        <a:solidFill>
          <a:srgbClr val="FFC000"/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3789338"/>
        <a:ext cx="1242472" cy="532489"/>
      </dsp:txXfrm>
    </dsp:sp>
    <dsp:sp modelId="{FC8365DA-9A04-41EF-905D-705BBFC6FE47}">
      <dsp:nvSpPr>
        <dsp:cNvPr id="0" name=""/>
        <dsp:cNvSpPr/>
      </dsp:nvSpPr>
      <dsp:spPr>
        <a:xfrm rot="5400000">
          <a:off x="5792031" y="-1381455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Создание приложения "Записная книжка" </a:t>
          </a:r>
        </a:p>
      </dsp:txBody>
      <dsp:txXfrm rot="-5400000">
        <a:off x="1242473" y="3224423"/>
        <a:ext cx="10196521" cy="1041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66750" y="1743307"/>
            <a:ext cx="11077575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400" b="1" dirty="0"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400" b="1" dirty="0">
                <a:cs typeface="Times New Roman" panose="02020603050405020304" pitchFamily="18" charset="0"/>
              </a:rPr>
            </a:br>
            <a:r>
              <a:rPr lang="ru-RU" sz="4400" b="1" dirty="0">
                <a:cs typeface="Times New Roman" panose="02020603050405020304" pitchFamily="18" charset="0"/>
              </a:rPr>
              <a:t>«</a:t>
            </a:r>
            <a:r>
              <a:rPr lang="ru-RU" sz="4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Разработка программного модуля системы «Записная книжка»</a:t>
            </a:r>
            <a:r>
              <a:rPr lang="ru-RU" sz="4400" b="1" dirty="0">
                <a:cs typeface="Times New Roman" panose="02020603050405020304" pitchFamily="18" charset="0"/>
              </a:rPr>
              <a:t>»</a:t>
            </a:r>
            <a:endParaRPr lang="ru-RU" sz="4400" b="1" dirty="0">
              <a:ln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7806813" y="3933856"/>
            <a:ext cx="3791104" cy="2585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r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Специальность:</a:t>
            </a:r>
          </a:p>
          <a:p>
            <a:pPr algn="r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</a:p>
          <a:p>
            <a:pPr algn="r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Курс 3 </a:t>
            </a:r>
          </a:p>
          <a:p>
            <a:pPr algn="r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Группа: 34ИС-21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Выполнила:</a:t>
            </a:r>
            <a:endParaRPr lang="ru-RU" sz="18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r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Абросимова Л. С.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1800" b="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Назаров В. 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590FC-2303-E129-0594-23C2FB5AC784}"/>
              </a:ext>
            </a:extLst>
          </p:cNvPr>
          <p:cNvSpPr txBox="1"/>
          <p:nvPr/>
        </p:nvSpPr>
        <p:spPr>
          <a:xfrm>
            <a:off x="2434253" y="232669"/>
            <a:ext cx="9163664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93906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AE9445-AD48-6F1E-6A70-46AF4527D573}"/>
              </a:ext>
            </a:extLst>
          </p:cNvPr>
          <p:cNvSpPr txBox="1"/>
          <p:nvPr/>
        </p:nvSpPr>
        <p:spPr>
          <a:xfrm>
            <a:off x="7797682" y="148581"/>
            <a:ext cx="404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диаграмма, круг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F50E556-2517-87FC-6137-C8D1B018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1" y="1707346"/>
            <a:ext cx="4600780" cy="39748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D724DE-2181-0249-AF08-69E80C01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3" y="1197593"/>
            <a:ext cx="6007509" cy="4727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A0033-7C5D-CFEC-46B1-6EC44BB5A708}"/>
              </a:ext>
            </a:extLst>
          </p:cNvPr>
          <p:cNvSpPr txBox="1"/>
          <p:nvPr/>
        </p:nvSpPr>
        <p:spPr>
          <a:xfrm>
            <a:off x="6096000" y="6134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Сценарий использования программы пользователем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6F248-69EC-E92F-8AF2-B61D86B359F6}"/>
              </a:ext>
            </a:extLst>
          </p:cNvPr>
          <p:cNvSpPr txBox="1"/>
          <p:nvPr/>
        </p:nvSpPr>
        <p:spPr>
          <a:xfrm>
            <a:off x="1052052" y="6134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Диаграмма вариантов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165B89-14D9-AB59-1FB0-26F75585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9" y="1541207"/>
            <a:ext cx="7756520" cy="4316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12050-7583-130F-1B81-6131AE8E8A1B}"/>
              </a:ext>
            </a:extLst>
          </p:cNvPr>
          <p:cNvSpPr txBox="1"/>
          <p:nvPr/>
        </p:nvSpPr>
        <p:spPr>
          <a:xfrm>
            <a:off x="4296696" y="5488547"/>
            <a:ext cx="3598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базы данных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14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7C205-DB4B-E6C5-F7F7-7C14309C9951}"/>
              </a:ext>
            </a:extLst>
          </p:cNvPr>
          <p:cNvSpPr txBox="1"/>
          <p:nvPr/>
        </p:nvSpPr>
        <p:spPr>
          <a:xfrm>
            <a:off x="1659193" y="1335687"/>
            <a:ext cx="88736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effectLst/>
                <a:latin typeface="Söhne"/>
              </a:rPr>
              <a:t>1. </a:t>
            </a:r>
            <a:r>
              <a:rPr lang="ru-RU" sz="3200" b="1" i="0" dirty="0">
                <a:effectLst/>
                <a:latin typeface="Söhne"/>
              </a:rPr>
              <a:t>Организация информации</a:t>
            </a:r>
            <a:endParaRPr lang="en-US" sz="3200" b="0" i="0" dirty="0">
              <a:effectLst/>
              <a:latin typeface="Söhne"/>
            </a:endParaRPr>
          </a:p>
          <a:p>
            <a:pPr algn="just"/>
            <a:r>
              <a:rPr lang="ru-RU" sz="3200" b="1" i="0" dirty="0">
                <a:effectLst/>
                <a:latin typeface="Söhne"/>
              </a:rPr>
              <a:t>Проблема:</a:t>
            </a:r>
            <a:r>
              <a:rPr lang="ru-RU" sz="3200" b="0" i="0" dirty="0">
                <a:effectLst/>
                <a:latin typeface="Söhne"/>
              </a:rPr>
              <a:t> Хранение и управление контактами и заметками может быть запутанным, особенно при большом объеме информации. </a:t>
            </a:r>
            <a:endParaRPr lang="en-US" sz="3200" b="0" i="0" dirty="0">
              <a:effectLst/>
              <a:latin typeface="Söhne"/>
            </a:endParaRPr>
          </a:p>
          <a:p>
            <a:pPr algn="just"/>
            <a:r>
              <a:rPr lang="ru-RU" sz="3200" b="1" i="0" dirty="0">
                <a:effectLst/>
                <a:latin typeface="Söhne"/>
              </a:rPr>
              <a:t>Решение:</a:t>
            </a:r>
            <a:r>
              <a:rPr lang="ru-RU" sz="3200" b="0" i="0" dirty="0">
                <a:effectLst/>
                <a:latin typeface="Söhne"/>
              </a:rPr>
              <a:t> Д</a:t>
            </a:r>
            <a:r>
              <a:rPr lang="ru-RU" sz="3200" dirty="0">
                <a:latin typeface="Söhne"/>
              </a:rPr>
              <a:t>анное</a:t>
            </a:r>
            <a:r>
              <a:rPr lang="ru-RU" sz="3200" b="0" i="0" dirty="0">
                <a:effectLst/>
                <a:latin typeface="Söhne"/>
              </a:rPr>
              <a:t> приложение предоставляет пользователю структурированную среду для хранения и управления контактами. Оно позволяет организовать информацию о контактах и заметках в удобном формате, облегчая ее поиск и доступ.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EC78-8CF9-A0BC-32C5-BABDF87EC674}"/>
              </a:ext>
            </a:extLst>
          </p:cNvPr>
          <p:cNvSpPr txBox="1"/>
          <p:nvPr/>
        </p:nvSpPr>
        <p:spPr>
          <a:xfrm>
            <a:off x="4075470" y="148581"/>
            <a:ext cx="916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Выявление проблемы и её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7C205-DB4B-E6C5-F7F7-7C14309C9951}"/>
              </a:ext>
            </a:extLst>
          </p:cNvPr>
          <p:cNvSpPr txBox="1"/>
          <p:nvPr/>
        </p:nvSpPr>
        <p:spPr>
          <a:xfrm>
            <a:off x="1659193" y="1335687"/>
            <a:ext cx="88736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effectLst/>
                <a:latin typeface="Söhne"/>
              </a:rPr>
              <a:t>2. Удобство взаимодействия:</a:t>
            </a:r>
            <a:r>
              <a:rPr lang="ru-RU" sz="3200" b="0" i="0" dirty="0">
                <a:effectLst/>
                <a:latin typeface="Söhne"/>
              </a:rPr>
              <a:t> </a:t>
            </a:r>
          </a:p>
          <a:p>
            <a:pPr algn="just"/>
            <a:r>
              <a:rPr lang="ru-RU" sz="3200" b="1" i="0" dirty="0">
                <a:effectLst/>
                <a:latin typeface="Söhne"/>
              </a:rPr>
              <a:t>Проблема:</a:t>
            </a:r>
            <a:r>
              <a:rPr lang="ru-RU" sz="3200" b="0" i="0" dirty="0">
                <a:effectLst/>
                <a:latin typeface="Söhne"/>
              </a:rPr>
              <a:t> Некоторые инструменты для управления контактами и заметками могут быть неудобными или сложными в использовании. </a:t>
            </a:r>
            <a:r>
              <a:rPr lang="ru-RU" sz="3200" b="1" i="0" dirty="0">
                <a:effectLst/>
                <a:latin typeface="Söhne"/>
              </a:rPr>
              <a:t>Решение:</a:t>
            </a:r>
            <a:r>
              <a:rPr lang="ru-RU" sz="3200" b="0" i="0" dirty="0">
                <a:effectLst/>
                <a:latin typeface="Söhne"/>
              </a:rPr>
              <a:t> Приложение предоставляет интуитивно понятный интерфейс, позволяющий пользователям легко добавлять, редактировать и удалять контакты и заметки. Это устраняет проблемы с неудобством взаимодействия с информацией.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EC78-8CF9-A0BC-32C5-BABDF87EC674}"/>
              </a:ext>
            </a:extLst>
          </p:cNvPr>
          <p:cNvSpPr txBox="1"/>
          <p:nvPr/>
        </p:nvSpPr>
        <p:spPr>
          <a:xfrm>
            <a:off x="4075470" y="148581"/>
            <a:ext cx="916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Выявление проблемы и её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2751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7C205-DB4B-E6C5-F7F7-7C14309C9951}"/>
              </a:ext>
            </a:extLst>
          </p:cNvPr>
          <p:cNvSpPr txBox="1"/>
          <p:nvPr/>
        </p:nvSpPr>
        <p:spPr>
          <a:xfrm>
            <a:off x="1659193" y="1375016"/>
            <a:ext cx="88736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effectLst/>
                <a:latin typeface="Söhne"/>
              </a:rPr>
              <a:t>3. Быстрый доступ к информации:</a:t>
            </a:r>
            <a:r>
              <a:rPr lang="ru-RU" sz="3200" b="0" i="0" dirty="0">
                <a:effectLst/>
                <a:latin typeface="Söhne"/>
              </a:rPr>
              <a:t> </a:t>
            </a:r>
          </a:p>
          <a:p>
            <a:pPr algn="just"/>
            <a:r>
              <a:rPr lang="ru-RU" sz="3200" b="1" i="0" dirty="0">
                <a:effectLst/>
                <a:latin typeface="Söhne"/>
              </a:rPr>
              <a:t>Проблема:</a:t>
            </a:r>
            <a:r>
              <a:rPr lang="ru-RU" sz="3200" b="0" i="0" dirty="0">
                <a:effectLst/>
                <a:latin typeface="Söhne"/>
              </a:rPr>
              <a:t> Потеря времени на поиск необходимой информации среди множества контактов и заметок.</a:t>
            </a:r>
          </a:p>
          <a:p>
            <a:pPr algn="just"/>
            <a:r>
              <a:rPr lang="ru-RU" sz="3200" b="1" i="0" dirty="0">
                <a:effectLst/>
                <a:latin typeface="Söhne"/>
              </a:rPr>
              <a:t>Решение:</a:t>
            </a:r>
            <a:r>
              <a:rPr lang="ru-RU" sz="3200" b="0" i="0" dirty="0">
                <a:effectLst/>
                <a:latin typeface="Söhne"/>
              </a:rPr>
              <a:t> Функция поиска в приложении позволяет пользователям быстро находить нужные контакты или заметки по ключевым словам или частям их названий. Это облегчает и ускоряет доступ к важной информации.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EC78-8CF9-A0BC-32C5-BABDF87EC674}"/>
              </a:ext>
            </a:extLst>
          </p:cNvPr>
          <p:cNvSpPr txBox="1"/>
          <p:nvPr/>
        </p:nvSpPr>
        <p:spPr>
          <a:xfrm>
            <a:off x="4075470" y="148581"/>
            <a:ext cx="916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Выявление проблемы и её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8246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7C205-DB4B-E6C5-F7F7-7C14309C9951}"/>
              </a:ext>
            </a:extLst>
          </p:cNvPr>
          <p:cNvSpPr txBox="1"/>
          <p:nvPr/>
        </p:nvSpPr>
        <p:spPr>
          <a:xfrm>
            <a:off x="1659193" y="1463505"/>
            <a:ext cx="88736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effectLst/>
                <a:latin typeface="Söhne"/>
              </a:rPr>
              <a:t>4. Упрощение повседневных задач:</a:t>
            </a:r>
            <a:r>
              <a:rPr lang="ru-RU" sz="3200" b="0" i="0" dirty="0">
                <a:effectLst/>
                <a:latin typeface="Söhne"/>
              </a:rPr>
              <a:t> </a:t>
            </a:r>
          </a:p>
          <a:p>
            <a:pPr algn="just"/>
            <a:r>
              <a:rPr lang="ru-RU" sz="3200" b="1" i="0" dirty="0">
                <a:effectLst/>
                <a:latin typeface="Söhne"/>
              </a:rPr>
              <a:t>Проблема:</a:t>
            </a:r>
            <a:r>
              <a:rPr lang="ru-RU" sz="3200" b="0" i="0" dirty="0">
                <a:effectLst/>
                <a:latin typeface="Söhne"/>
              </a:rPr>
              <a:t> Неорганизованное управление контактами и заметками может привести к затратам времени и усилий на повседневных задачах. </a:t>
            </a:r>
          </a:p>
          <a:p>
            <a:pPr algn="just"/>
            <a:r>
              <a:rPr lang="ru-RU" sz="3200" b="1" i="0" dirty="0">
                <a:effectLst/>
                <a:latin typeface="Söhne"/>
              </a:rPr>
              <a:t>Решение:</a:t>
            </a:r>
            <a:r>
              <a:rPr lang="ru-RU" sz="3200" b="0" i="0" dirty="0">
                <a:effectLst/>
                <a:latin typeface="Söhne"/>
              </a:rPr>
              <a:t> Приложение значительно упрощает управление контактами и заметками, что помогает пользователям быть более организованными и экономит их время.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1EC78-8CF9-A0BC-32C5-BABDF87EC674}"/>
              </a:ext>
            </a:extLst>
          </p:cNvPr>
          <p:cNvSpPr txBox="1"/>
          <p:nvPr/>
        </p:nvSpPr>
        <p:spPr>
          <a:xfrm>
            <a:off x="4075470" y="148581"/>
            <a:ext cx="916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Выявление проблемы и её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69811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2283</TotalTime>
  <Words>340</Words>
  <Application>Microsoft Office PowerPoint</Application>
  <DocSecurity>0</DocSecurity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Лада Абросимова</cp:lastModifiedBy>
  <cp:revision>22</cp:revision>
  <dcterms:modified xsi:type="dcterms:W3CDTF">2023-12-17T17:29:28Z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