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24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960F-91AD-0E4F-BD14-45507AD7CC6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6AD5-4908-BC4A-9480-E8223CD6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ladies and gentlemen.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6AD5-4908-BC4A-9480-E8223CD66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Games, a prominent global game manufacturer and retailer, embarked on a mission to boost sales performance by delving into intricate customer behaviors.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aimed to decipher loyalty points, customer segments, social data insights, product impact, data reliability, and regional sales dynamics.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dual-language approach using Python and R was employed. Python revealed the interplay between loyalty points and global sales, identified customer segments, and assessed social data sentiment. R focused on pinpointing top revenue-generating products and understanding the synchronicity of sales across regions.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6AD5-4908-BC4A-9480-E8223CD66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for patterns trends and insights </a:t>
            </a:r>
            <a:r>
              <a:rPr lang="en-US" dirty="0" err="1"/>
              <a:t>ive</a:t>
            </a:r>
            <a:r>
              <a:rPr lang="en-US" dirty="0"/>
              <a:t> jotted some down and for pythons </a:t>
            </a:r>
            <a:r>
              <a:rPr lang="en-US" dirty="0" err="1"/>
              <a:t>anaylsis</a:t>
            </a:r>
            <a:r>
              <a:rPr lang="en-US" dirty="0"/>
              <a:t> </a:t>
            </a:r>
            <a:r>
              <a:rPr lang="en-US" dirty="0" err="1"/>
              <a:t>ive</a:t>
            </a:r>
            <a:r>
              <a:rPr lang="en-US" dirty="0"/>
              <a:t> found that loyalty....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6AD5-4908-BC4A-9480-E8223CD66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Top Products: Concentrate marketing efforts on high-performing products, like Product 107, to maximize revenue streams.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Forecasting: Implement adaptive forecasting models, considering the non-normal sales distribution, to accurately predict sales trends and optimize inventory management.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Insights: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Marketing: Tailor marketing strategies based on identified customer segments, catering to diverse customer preferences effectively.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Cross-Regional Coordination: Coordinate marketing efforts across regions based on the synchronized sales patterns for consistent global impact.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Decisions: Invest in advanced forecasting methods and data-driven decision-making processes to adapt to changing market dynamics.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6AD5-4908-BC4A-9480-E8223CD66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 now possesses actionable insights to refine their strategies, engage customers effectively, and optimize sales on a global scale.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your time.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96AD5-4908-BC4A-9480-E8223CD66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6BA2-8DD7-AC41-8C9B-0B6E117F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495" y="2418347"/>
            <a:ext cx="8193505" cy="2526632"/>
          </a:xfrm>
        </p:spPr>
        <p:txBody>
          <a:bodyPr/>
          <a:lstStyle/>
          <a:p>
            <a:r>
              <a:rPr lang="en-GB" sz="6000" b="1" i="0" u="none" strike="noStrike" dirty="0">
                <a:solidFill>
                  <a:srgbClr val="393D3E"/>
                </a:solidFill>
                <a:effectLst/>
                <a:latin typeface="Roboto" panose="02000000000000000000" pitchFamily="2" charset="0"/>
              </a:rPr>
              <a:t>what the identified insights are and why the insights are valuable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E22DC-1D62-F026-6359-4BB47A34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096" y="5231626"/>
            <a:ext cx="6831673" cy="1086237"/>
          </a:xfrm>
        </p:spPr>
        <p:txBody>
          <a:bodyPr/>
          <a:lstStyle/>
          <a:p>
            <a:r>
              <a:rPr lang="en-US" dirty="0"/>
              <a:t>LADAN AWIL</a:t>
            </a: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4B70A831-03ED-DD33-E3FB-85BF9EB4DC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57"/>
    </mc:Choice>
    <mc:Fallback>
      <p:transition spd="slow" advTm="13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867A-CA22-0D9D-502E-92F49BB0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393D3E"/>
                </a:solidFill>
                <a:effectLst/>
                <a:latin typeface="Roboto" panose="02000000000000000000" pitchFamily="2" charset="0"/>
              </a:rPr>
              <a:t>Background or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3CE-A672-C03D-07D7-85FFD33C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 embarked on a mission to boost global sales by diving deep into customer behavior patterns.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pic>
        <p:nvPicPr>
          <p:cNvPr id="32" name="Audio 31">
            <a:extLst>
              <a:ext uri="{FF2B5EF4-FFF2-40B4-BE49-F238E27FC236}">
                <a16:creationId xmlns:a16="http://schemas.microsoft.com/office/drawing/2014/main" id="{1F41C2CC-CCB1-24AC-B4E4-FB0478C779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37"/>
    </mc:Choice>
    <mc:Fallback>
      <p:transition spd="slow" advTm="50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378A-114E-2BF9-87DE-06DE710B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393D3E"/>
                </a:solidFill>
                <a:effectLst/>
                <a:latin typeface="Roboto" panose="02000000000000000000" pitchFamily="2" charset="0"/>
              </a:rPr>
              <a:t>Patterns, trends,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4ADA-89E7-ADF9-7695-9E270950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6593305" cy="3633537"/>
          </a:xfrm>
        </p:spPr>
        <p:txBody>
          <a:bodyPr>
            <a:normAutofit fontScale="85000" lnSpcReduction="20000"/>
          </a:bodyPr>
          <a:lstStyle/>
          <a:p>
            <a:pPr marL="73152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Analysis: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Loyalty Points &amp; Global Sales: Uncovered a moderate correlation, indicating loyalty points influence but are not the sole factor driving purchases.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Segmentation: Identified three distinct customer groups based on spending behavior, guiding targeted marketing strategies.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Challenges: Encountered complexities in predicting loyalty points accurately, emphasizing the need for a nuanced approach.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Analysis: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Products Impact: Identified Product 107 as a significant revenue driver, suggesting concentrated marketing efforts for maximum impact.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Sales: Strong positive correlations between regions highlighted synchronized sales trends, enabling cohesive cross-regional strategies.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3" name="Audio 42">
            <a:extLst>
              <a:ext uri="{FF2B5EF4-FFF2-40B4-BE49-F238E27FC236}">
                <a16:creationId xmlns:a16="http://schemas.microsoft.com/office/drawing/2014/main" id="{3A2C4D21-EE55-DDF6-E0D3-D414A26EB8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99"/>
    </mc:Choice>
    <mc:Fallback>
      <p:transition spd="slow" advTm="6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DBE0-2655-D5FA-B81B-8CE64062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393D3E"/>
                </a:solidFill>
                <a:effectLst/>
                <a:latin typeface="Roboto" panose="02000000000000000000" pitchFamily="2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5CDA-BA06-0290-F786-B7608718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1768642"/>
            <a:ext cx="7303169" cy="3838074"/>
          </a:xfrm>
        </p:spPr>
        <p:txBody>
          <a:bodyPr/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Refine Loyalty Program: Delve deeper into factors beyond loyalty points for program refinement, ensuring a more comprehensive customer engagement strategy.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Audio 23">
            <a:extLst>
              <a:ext uri="{FF2B5EF4-FFF2-40B4-BE49-F238E27FC236}">
                <a16:creationId xmlns:a16="http://schemas.microsoft.com/office/drawing/2014/main" id="{55DED093-4DE0-86D8-524E-DEF5F58F7D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056"/>
    </mc:Choice>
    <mc:Fallback>
      <p:transition spd="slow" advTm="84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56A-99AE-A2B8-65AD-CE88B1A2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393D3E"/>
                </a:solidFill>
                <a:effectLst/>
                <a:latin typeface="Roboto" panose="02000000000000000000" pitchFamily="2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7645-4FAE-CE01-E3F7-4BAC9843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46558" cy="240030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comprehensive analysis utilizing Python and R provided a rich understanding of customer behavior and sales dynamics. </a:t>
            </a:r>
            <a:endParaRPr lang="en-US" dirty="0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A5A33E77-BCF4-9C09-4006-0FF839935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03"/>
    </mc:Choice>
    <mc:Fallback>
      <p:transition spd="slow" advTm="23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100</TotalTime>
  <Words>459</Words>
  <Application>Microsoft Macintosh PowerPoint</Application>
  <PresentationFormat>Widescreen</PresentationFormat>
  <Paragraphs>43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Roboto</vt:lpstr>
      <vt:lpstr>Symbol</vt:lpstr>
      <vt:lpstr>Crop</vt:lpstr>
      <vt:lpstr>what the identified insights are and why the insights are valuable</vt:lpstr>
      <vt:lpstr>Background or context</vt:lpstr>
      <vt:lpstr>Patterns, trends, and 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identified insights are and why the insights are valuable</dc:title>
  <dc:creator>Ladan Awil</dc:creator>
  <cp:lastModifiedBy>ladan awil</cp:lastModifiedBy>
  <cp:revision>1</cp:revision>
  <dcterms:created xsi:type="dcterms:W3CDTF">2023-10-09T15:57:06Z</dcterms:created>
  <dcterms:modified xsi:type="dcterms:W3CDTF">2023-10-09T17:37:35Z</dcterms:modified>
</cp:coreProperties>
</file>