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599988" cy="6858000"/>
  <p:notesSz cx="6858000" cy="9144000"/>
  <p:custShowLst>
    <p:custShow name="exp21531" id="0">
      <p:sldLst>
        <p:sld r:id="rId2"/>
        <p:sld r:id="rId3"/>
        <p:sld r:id="rId4"/>
        <p:sld r:id="rId6"/>
      </p:sldLst>
    </p:custShow>
  </p:custShow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5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45F4-6A58-4180-9F8D-A9F240138341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143000"/>
            <a:ext cx="5667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E8B82-2B8A-4892-BF62-E1220E3CF26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250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22363"/>
            <a:ext cx="94499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602038"/>
            <a:ext cx="94499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087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548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65125"/>
            <a:ext cx="2716872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65125"/>
            <a:ext cx="7993117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892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006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09739"/>
            <a:ext cx="108674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589464"/>
            <a:ext cx="108674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966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825625"/>
            <a:ext cx="5354995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825625"/>
            <a:ext cx="5354995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30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65126"/>
            <a:ext cx="108674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681163"/>
            <a:ext cx="53303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505075"/>
            <a:ext cx="533038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681163"/>
            <a:ext cx="53566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505075"/>
            <a:ext cx="535663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57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175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364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987426"/>
            <a:ext cx="63787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131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987426"/>
            <a:ext cx="637874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936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825625"/>
            <a:ext cx="10867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7A8A4-B2E3-4516-92C4-7CDE24DF077F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446A-9F33-4CBE-AFF1-B176E388FA4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386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hu.wikipedia.org/wiki/H%C3%A1zisert%C3%A9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.wikipedia.org/wiki/Ny%C3%BAlf%C3%A9l%C3%A9k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mymirror.hu/wp-content/uploads/2019/04/MyMirror-Nyuszi-H%C3%BAsv%C3%A9tra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 = </a:t>
            </a:r>
            <a:r>
              <a:rPr lang="ro-RO" dirty="0"/>
              <a:t>b</a:t>
            </a:r>
            <a:r>
              <a:rPr lang="ro-RO" baseline="30000" dirty="0"/>
              <a:t>2</a:t>
            </a:r>
            <a:r>
              <a:rPr lang="ro-RO" dirty="0"/>
              <a:t> - 4*a*c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8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04" y="559406"/>
            <a:ext cx="6299994" cy="62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4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2783" y="497227"/>
            <a:ext cx="9449991" cy="2387600"/>
          </a:xfrm>
        </p:spPr>
        <p:txBody>
          <a:bodyPr/>
          <a:lstStyle/>
          <a:p>
            <a:r>
              <a:rPr lang="en-GB" u="sng" dirty="0" err="1" smtClean="0"/>
              <a:t>Kedvenc</a:t>
            </a:r>
            <a:r>
              <a:rPr lang="en-GB" u="sng" dirty="0" smtClean="0"/>
              <a:t> </a:t>
            </a:r>
            <a:r>
              <a:rPr lang="en-GB" u="sng" dirty="0" err="1" smtClean="0"/>
              <a:t>autoim</a:t>
            </a:r>
            <a:r>
              <a:rPr lang="en-GB" u="sng" dirty="0" smtClean="0"/>
              <a:t>:</a:t>
            </a:r>
            <a:endParaRPr lang="ro-RO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900000">
            <a:off x="1349712" y="3454401"/>
            <a:ext cx="9449991" cy="1655762"/>
          </a:xfrm>
        </p:spPr>
        <p:txBody>
          <a:bodyPr spcCol="403200">
            <a:normAutofit fontScale="77500" lnSpcReduction="20000"/>
          </a:bodyPr>
          <a:lstStyle/>
          <a:p>
            <a:pPr marL="531581" indent="-531581">
              <a:buFont typeface="+mj-lt"/>
              <a:buAutoNum type="romanUcPeriod"/>
            </a:pPr>
            <a:r>
              <a:rPr lang="en-GB" sz="2377" dirty="0"/>
              <a:t>Mercedes</a:t>
            </a:r>
          </a:p>
          <a:p>
            <a:pPr marL="531581" indent="-531581">
              <a:buFont typeface="+mj-lt"/>
              <a:buAutoNum type="romanUcPeriod"/>
            </a:pPr>
            <a:r>
              <a:rPr lang="en-GB" dirty="0" err="1" smtClean="0"/>
              <a:t>Bmw</a:t>
            </a:r>
            <a:endParaRPr lang="en-GB" dirty="0" smtClean="0"/>
          </a:p>
          <a:p>
            <a:pPr marL="531581" indent="-531581">
              <a:buFont typeface="+mj-lt"/>
              <a:buAutoNum type="romanUcPeriod"/>
            </a:pPr>
            <a:r>
              <a:rPr lang="en-GB" dirty="0" smtClean="0"/>
              <a:t>Audi</a:t>
            </a:r>
          </a:p>
          <a:p>
            <a:pPr marL="531581" indent="-531581">
              <a:buFont typeface="+mj-lt"/>
              <a:buAutoNum type="romanUcPeriod"/>
            </a:pPr>
            <a:r>
              <a:rPr lang="en-GB" dirty="0" smtClean="0"/>
              <a:t>Volkswagen</a:t>
            </a:r>
          </a:p>
          <a:p>
            <a:pPr marL="531581" indent="-531581">
              <a:buFont typeface="+mj-lt"/>
              <a:buAutoNum type="romanUcPeriod"/>
            </a:pPr>
            <a:r>
              <a:rPr lang="en-GB" dirty="0" smtClean="0"/>
              <a:t>Ford</a:t>
            </a:r>
            <a:endParaRPr lang="ro-RO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61460"/>
              </p:ext>
            </p:extLst>
          </p:nvPr>
        </p:nvGraphicFramePr>
        <p:xfrm>
          <a:off x="1921010" y="3301165"/>
          <a:ext cx="8931965" cy="1762539"/>
        </p:xfrm>
        <a:graphic>
          <a:graphicData uri="http://schemas.openxmlformats.org/drawingml/2006/table">
            <a:tbl>
              <a:tblPr/>
              <a:tblGrid>
                <a:gridCol w="8931965">
                  <a:extLst>
                    <a:ext uri="{9D8B030D-6E8A-4147-A177-3AD203B41FA5}">
                      <a16:colId xmlns:a16="http://schemas.microsoft.com/office/drawing/2014/main" val="1699788729"/>
                    </a:ext>
                  </a:extLst>
                </a:gridCol>
              </a:tblGrid>
              <a:tr h="1762539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ysDash"/>
                    </a:lnL>
                    <a:lnR w="76200" cmpd="sng">
                      <a:solidFill>
                        <a:schemeClr val="tx1"/>
                      </a:solidFill>
                      <a:prstDash val="sysDash"/>
                    </a:lnR>
                    <a:lnT w="76200" cmpd="sng">
                      <a:solidFill>
                        <a:schemeClr val="tx1"/>
                      </a:solidFill>
                      <a:prstDash val="sysDash"/>
                    </a:lnT>
                    <a:lnB w="762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45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5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start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06" y="793474"/>
            <a:ext cx="85725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999" y="100175"/>
            <a:ext cx="9449991" cy="246749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</a:pPr>
            <a:r>
              <a:rPr lang="en-GB" dirty="0" err="1" smtClean="0"/>
              <a:t>Lista</a:t>
            </a:r>
            <a:r>
              <a:rPr lang="en-GB" dirty="0" smtClean="0"/>
              <a:t>: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99" y="2431173"/>
            <a:ext cx="9449991" cy="1711170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</a:pPr>
            <a:r>
              <a:rPr lang="ro-RO" dirty="0">
                <a:solidFill>
                  <a:srgbClr val="7030A0"/>
                </a:solidFill>
              </a:rPr>
              <a:t>♥</a:t>
            </a:r>
            <a:r>
              <a:rPr lang="en-GB" dirty="0" smtClean="0"/>
              <a:t>Alma</a:t>
            </a:r>
          </a:p>
          <a:p>
            <a:pPr>
              <a:buClr>
                <a:srgbClr val="7030A0"/>
              </a:buClr>
            </a:pPr>
            <a:r>
              <a:rPr lang="ro-RO" dirty="0" smtClean="0">
                <a:solidFill>
                  <a:srgbClr val="7030A0"/>
                </a:solidFill>
              </a:rPr>
              <a:t>♥</a:t>
            </a:r>
            <a:r>
              <a:rPr lang="en-GB" dirty="0" err="1" smtClean="0"/>
              <a:t>Paradicsom</a:t>
            </a:r>
            <a:endParaRPr lang="en-GB" dirty="0" smtClean="0"/>
          </a:p>
          <a:p>
            <a:pPr>
              <a:buClr>
                <a:srgbClr val="7030A0"/>
              </a:buClr>
            </a:pPr>
            <a:r>
              <a:rPr lang="ro-RO" dirty="0">
                <a:solidFill>
                  <a:srgbClr val="7030A0"/>
                </a:solidFill>
              </a:rPr>
              <a:t>♥</a:t>
            </a:r>
            <a:r>
              <a:rPr lang="en-GB" dirty="0" smtClean="0"/>
              <a:t>Paprika</a:t>
            </a:r>
            <a:endParaRPr lang="en-GB" dirty="0" smtClean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1529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lac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1" y="819754"/>
            <a:ext cx="4563347" cy="304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yuszi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494" y="755961"/>
            <a:ext cx="4756496" cy="317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3751" y="3928544"/>
            <a:ext cx="5755650" cy="391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860" dirty="0">
                <a:hlinkClick r:id="rId2"/>
              </a:rPr>
              <a:t>https://hu.wikipedia.org/wiki/H%C3%A1zisert%C3%A9s</a:t>
            </a:r>
            <a:endParaRPr lang="ro-RO" sz="1860" dirty="0"/>
          </a:p>
        </p:txBody>
      </p:sp>
      <p:sp>
        <p:nvSpPr>
          <p:cNvPr id="3" name="Rectangle 2"/>
          <p:cNvSpPr/>
          <p:nvPr/>
        </p:nvSpPr>
        <p:spPr>
          <a:xfrm>
            <a:off x="6037494" y="3928544"/>
            <a:ext cx="6261189" cy="37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60" dirty="0">
                <a:hlinkClick r:id="rId6"/>
              </a:rPr>
              <a:t>https://hu.wikipedia.org/wiki/Ny%C3%BAlf%C3%A9l%C3%A9k</a:t>
            </a:r>
            <a:endParaRPr lang="ro-RO" sz="1860" dirty="0"/>
          </a:p>
        </p:txBody>
      </p:sp>
      <p:sp>
        <p:nvSpPr>
          <p:cNvPr id="4" name="Rectangle 3"/>
          <p:cNvSpPr/>
          <p:nvPr/>
        </p:nvSpPr>
        <p:spPr>
          <a:xfrm>
            <a:off x="5998690" y="4331692"/>
            <a:ext cx="6299994" cy="6647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sz="1860" dirty="0"/>
              <a:t>https://mymirror.hu/wp-content/uploads/2019/04/MyMirror-Nyuszi-H%C3%BAsv%C3%A9tra.jpg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8608" y="4283981"/>
            <a:ext cx="5452218" cy="391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860" dirty="0"/>
              <a:t>https://lotusz.cafeblog.hu/files/2014/12/a-malac.jpg</a:t>
            </a:r>
          </a:p>
        </p:txBody>
      </p:sp>
    </p:spTree>
    <p:extLst>
      <p:ext uri="{BB962C8B-B14F-4D97-AF65-F5344CB8AC3E}">
        <p14:creationId xmlns:p14="http://schemas.microsoft.com/office/powerpoint/2010/main" val="65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kuty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79" y="2723860"/>
            <a:ext cx="4739010" cy="31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la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1" y="819754"/>
            <a:ext cx="4563347" cy="304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yusz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494" y="755961"/>
            <a:ext cx="4756496" cy="317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54" name="Image1" r:id="rId2" imgW="44280" imgH="44280"/>
        </mc:Choice>
        <mc:Fallback>
          <p:control name="Image1" r:id="rId2" imgW="44280" imgH="44280">
            <p:pic>
              <p:nvPicPr>
                <p:cNvPr id="2" name="Image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72492" y="9734341"/>
                  <a:ext cx="47249" cy="472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353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92" y="852595"/>
            <a:ext cx="9582090" cy="53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Malac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067" b="1" dirty="0" err="1"/>
              <a:t>Okos</a:t>
            </a:r>
            <a:endParaRPr lang="en-GB" sz="2067" b="1" dirty="0"/>
          </a:p>
          <a:p>
            <a:r>
              <a:rPr lang="en-GB" sz="1550" dirty="0" err="1"/>
              <a:t>Szobatiszta</a:t>
            </a:r>
            <a:endParaRPr lang="en-GB" sz="1550" dirty="0"/>
          </a:p>
          <a:p>
            <a:r>
              <a:rPr lang="en-GB" sz="1550" dirty="0" err="1"/>
              <a:t>Aranyos</a:t>
            </a:r>
            <a:endParaRPr lang="en-GB" sz="155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64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0500000">
            <a:off x="3574562" y="1528730"/>
            <a:ext cx="6601298" cy="297195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4500" tIns="47250" rIns="94500" bIns="47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60" dirty="0"/>
              <a:t>LILA</a:t>
            </a:r>
            <a:endParaRPr lang="ro-RO" sz="1860" dirty="0"/>
          </a:p>
        </p:txBody>
      </p:sp>
    </p:spTree>
    <p:extLst>
      <p:ext uri="{BB962C8B-B14F-4D97-AF65-F5344CB8AC3E}">
        <p14:creationId xmlns:p14="http://schemas.microsoft.com/office/powerpoint/2010/main" val="2524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54606"/>
              </p:ext>
            </p:extLst>
          </p:nvPr>
        </p:nvGraphicFramePr>
        <p:xfrm>
          <a:off x="2099999" y="629002"/>
          <a:ext cx="8399991" cy="191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997">
                  <a:extLst>
                    <a:ext uri="{9D8B030D-6E8A-4147-A177-3AD203B41FA5}">
                      <a16:colId xmlns:a16="http://schemas.microsoft.com/office/drawing/2014/main" val="3637746771"/>
                    </a:ext>
                  </a:extLst>
                </a:gridCol>
                <a:gridCol w="2799997">
                  <a:extLst>
                    <a:ext uri="{9D8B030D-6E8A-4147-A177-3AD203B41FA5}">
                      <a16:colId xmlns:a16="http://schemas.microsoft.com/office/drawing/2014/main" val="2950575377"/>
                    </a:ext>
                  </a:extLst>
                </a:gridCol>
                <a:gridCol w="2799997">
                  <a:extLst>
                    <a:ext uri="{9D8B030D-6E8A-4147-A177-3AD203B41FA5}">
                      <a16:colId xmlns:a16="http://schemas.microsoft.com/office/drawing/2014/main" val="1121944438"/>
                    </a:ext>
                  </a:extLst>
                </a:gridCol>
              </a:tblGrid>
              <a:tr h="383250">
                <a:tc>
                  <a:txBody>
                    <a:bodyPr/>
                    <a:lstStyle/>
                    <a:p>
                      <a:endParaRPr lang="ro-RO" sz="1900" dirty="0"/>
                    </a:p>
                  </a:txBody>
                  <a:tcPr marL="94500" marR="94500" marT="47250" marB="47250"/>
                </a:tc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extLst>
                  <a:ext uri="{0D108BD9-81ED-4DB2-BD59-A6C34878D82A}">
                    <a16:rowId xmlns:a16="http://schemas.microsoft.com/office/drawing/2014/main" val="1187034133"/>
                  </a:ext>
                </a:extLst>
              </a:tr>
              <a:tr h="383250"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extLst>
                  <a:ext uri="{0D108BD9-81ED-4DB2-BD59-A6C34878D82A}">
                    <a16:rowId xmlns:a16="http://schemas.microsoft.com/office/drawing/2014/main" val="186566153"/>
                  </a:ext>
                </a:extLst>
              </a:tr>
              <a:tr h="383250"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extLst>
                  <a:ext uri="{0D108BD9-81ED-4DB2-BD59-A6C34878D82A}">
                    <a16:rowId xmlns:a16="http://schemas.microsoft.com/office/drawing/2014/main" val="1645410410"/>
                  </a:ext>
                </a:extLst>
              </a:tr>
              <a:tr h="383250"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extLst>
                  <a:ext uri="{0D108BD9-81ED-4DB2-BD59-A6C34878D82A}">
                    <a16:rowId xmlns:a16="http://schemas.microsoft.com/office/drawing/2014/main" val="2544785643"/>
                  </a:ext>
                </a:extLst>
              </a:tr>
              <a:tr h="383250"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tc>
                  <a:txBody>
                    <a:bodyPr/>
                    <a:lstStyle/>
                    <a:p>
                      <a:endParaRPr lang="ro-RO" sz="1900"/>
                    </a:p>
                  </a:txBody>
                  <a:tcPr marL="94500" marR="94500" marT="47250" marB="47250"/>
                </a:tc>
                <a:tc>
                  <a:txBody>
                    <a:bodyPr/>
                    <a:lstStyle/>
                    <a:p>
                      <a:endParaRPr lang="ro-RO" sz="1900" dirty="0"/>
                    </a:p>
                  </a:txBody>
                  <a:tcPr marL="94500" marR="94500" marT="47250" marB="47250"/>
                </a:tc>
                <a:extLst>
                  <a:ext uri="{0D108BD9-81ED-4DB2-BD59-A6C34878D82A}">
                    <a16:rowId xmlns:a16="http://schemas.microsoft.com/office/drawing/2014/main" val="44397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1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02127" y="1430331"/>
            <a:ext cx="5763734" cy="391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60" dirty="0"/>
              <a:t>A </a:t>
            </a:r>
            <a:r>
              <a:rPr lang="en-GB" sz="1860" dirty="0" err="1"/>
              <a:t>gozmozdony</a:t>
            </a:r>
            <a:r>
              <a:rPr lang="en-GB" sz="1860" dirty="0"/>
              <a:t> </a:t>
            </a:r>
            <a:r>
              <a:rPr lang="en-GB" sz="1860" dirty="0" err="1"/>
              <a:t>mukodesehez</a:t>
            </a:r>
            <a:r>
              <a:rPr lang="en-GB" sz="1860" dirty="0"/>
              <a:t> </a:t>
            </a:r>
            <a:r>
              <a:rPr lang="en-GB" sz="1860" dirty="0" err="1"/>
              <a:t>sok</a:t>
            </a:r>
            <a:r>
              <a:rPr lang="en-GB" sz="1860" dirty="0"/>
              <a:t> </a:t>
            </a:r>
            <a:r>
              <a:rPr lang="en-GB" sz="1860" dirty="0" err="1"/>
              <a:t>vizre</a:t>
            </a:r>
            <a:r>
              <a:rPr lang="en-GB" sz="1860" dirty="0"/>
              <a:t> (H</a:t>
            </a:r>
            <a:r>
              <a:rPr lang="en-GB" sz="827" b="1" dirty="0"/>
              <a:t>2</a:t>
            </a:r>
            <a:r>
              <a:rPr lang="en-GB" sz="1860" dirty="0"/>
              <a:t>0) van </a:t>
            </a:r>
            <a:r>
              <a:rPr lang="en-GB" sz="1860" dirty="0" err="1"/>
              <a:t>szukseg</a:t>
            </a:r>
            <a:endParaRPr lang="ro-RO" sz="186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50322"/>
              </p:ext>
            </p:extLst>
          </p:nvPr>
        </p:nvGraphicFramePr>
        <p:xfrm>
          <a:off x="547826" y="1200036"/>
          <a:ext cx="6820428" cy="766955"/>
        </p:xfrm>
        <a:graphic>
          <a:graphicData uri="http://schemas.openxmlformats.org/drawingml/2006/table">
            <a:tbl>
              <a:tblPr/>
              <a:tblGrid>
                <a:gridCol w="6820428">
                  <a:extLst>
                    <a:ext uri="{9D8B030D-6E8A-4147-A177-3AD203B41FA5}">
                      <a16:colId xmlns:a16="http://schemas.microsoft.com/office/drawing/2014/main" val="361395757"/>
                    </a:ext>
                  </a:extLst>
                </a:gridCol>
              </a:tblGrid>
              <a:tr h="766955">
                <a:tc>
                  <a:txBody>
                    <a:bodyPr/>
                    <a:lstStyle/>
                    <a:p>
                      <a:endParaRPr lang="ro-RO" sz="1900" dirty="0"/>
                    </a:p>
                  </a:txBody>
                  <a:tcPr marL="94500" marR="94500" marT="47250" marB="47250"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154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2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 0.067 C 0.049 0.081 0.054 0.102 0.054 0.124 C 0.054 0.149 0.049 0.169 0.04 0.183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46</Words>
  <Application>Microsoft Office PowerPoint</Application>
  <PresentationFormat>Custom</PresentationFormat>
  <Paragraphs>21</Paragraphs>
  <Slides>12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Δ = b2 - 4*a*c</vt:lpstr>
      <vt:lpstr>Lista:</vt:lpstr>
      <vt:lpstr>PowerPoint Presentation</vt:lpstr>
      <vt:lpstr>PowerPoint Presentation</vt:lpstr>
      <vt:lpstr>PowerPoint Presentation</vt:lpstr>
      <vt:lpstr>Malac</vt:lpstr>
      <vt:lpstr>PowerPoint Presentation</vt:lpstr>
      <vt:lpstr>PowerPoint Presentation</vt:lpstr>
      <vt:lpstr>PowerPoint Presentation</vt:lpstr>
      <vt:lpstr>PowerPoint Presentation</vt:lpstr>
      <vt:lpstr>Kedvenc autoim:</vt:lpstr>
      <vt:lpstr>PowerPoint Presentation</vt:lpstr>
      <vt:lpstr>exp21531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 = b2 - 4*a*c</dc:title>
  <dc:creator>Utilizator</dc:creator>
  <cp:lastModifiedBy>Utilizator</cp:lastModifiedBy>
  <cp:revision>9</cp:revision>
  <cp:lastPrinted>2019-10-08T19:14:51Z</cp:lastPrinted>
  <dcterms:created xsi:type="dcterms:W3CDTF">2019-10-08T18:55:41Z</dcterms:created>
  <dcterms:modified xsi:type="dcterms:W3CDTF">2019-10-08T20:07:17Z</dcterms:modified>
</cp:coreProperties>
</file>