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9EFE-6A2B-4AFA-BF5F-688A27AD90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F74E-3464-4CCA-A5F0-191655E6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9EFE-6A2B-4AFA-BF5F-688A27AD90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F74E-3464-4CCA-A5F0-191655E6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9EFE-6A2B-4AFA-BF5F-688A27AD90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F74E-3464-4CCA-A5F0-191655E6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9EFE-6A2B-4AFA-BF5F-688A27AD90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F74E-3464-4CCA-A5F0-191655E6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9EFE-6A2B-4AFA-BF5F-688A27AD90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F74E-3464-4CCA-A5F0-191655E6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9EFE-6A2B-4AFA-BF5F-688A27AD90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F74E-3464-4CCA-A5F0-191655E6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9EFE-6A2B-4AFA-BF5F-688A27AD90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F74E-3464-4CCA-A5F0-191655E6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9EFE-6A2B-4AFA-BF5F-688A27AD90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F74E-3464-4CCA-A5F0-191655E6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9EFE-6A2B-4AFA-BF5F-688A27AD90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F74E-3464-4CCA-A5F0-191655E6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9EFE-6A2B-4AFA-BF5F-688A27AD90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F74E-3464-4CCA-A5F0-191655E6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9EFE-6A2B-4AFA-BF5F-688A27AD90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F74E-3464-4CCA-A5F0-191655E6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E9EFE-6A2B-4AFA-BF5F-688A27AD90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BF74E-3464-4CCA-A5F0-191655E6AD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0194" y="2967335"/>
            <a:ext cx="2183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Szfinx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Picture 4" descr="Imagine similar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752600" cy="1741249"/>
          </a:xfrm>
          <a:prstGeom prst="rect">
            <a:avLst/>
          </a:prstGeom>
          <a:noFill/>
        </p:spPr>
      </p:pic>
      <p:pic>
        <p:nvPicPr>
          <p:cNvPr id="6" name="Picture 6" descr="Imagine similară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28600"/>
            <a:ext cx="1828800" cy="1852398"/>
          </a:xfrm>
          <a:prstGeom prst="rect">
            <a:avLst/>
          </a:prstGeom>
          <a:noFill/>
        </p:spPr>
      </p:pic>
      <p:pic>
        <p:nvPicPr>
          <p:cNvPr id="7" name="Picture 10" descr="Imagini pentru szfinx macsk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457200"/>
            <a:ext cx="1752600" cy="1386148"/>
          </a:xfrm>
          <a:prstGeom prst="rect">
            <a:avLst/>
          </a:prstGeom>
          <a:noFill/>
        </p:spPr>
      </p:pic>
      <p:pic>
        <p:nvPicPr>
          <p:cNvPr id="8" name="Picture 8" descr="Imagine similară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228600"/>
            <a:ext cx="2336800" cy="1752600"/>
          </a:xfrm>
          <a:prstGeom prst="rect">
            <a:avLst/>
          </a:prstGeom>
          <a:noFill/>
        </p:spPr>
      </p:pic>
      <p:pic>
        <p:nvPicPr>
          <p:cNvPr id="9" name="Picture 14" descr="Imagine similară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362200"/>
            <a:ext cx="2057399" cy="2057400"/>
          </a:xfrm>
          <a:prstGeom prst="rect">
            <a:avLst/>
          </a:prstGeom>
          <a:noFill/>
        </p:spPr>
      </p:pic>
      <p:pic>
        <p:nvPicPr>
          <p:cNvPr id="14340" name="Picture 4" descr="Imagini pentru szfinx macsk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2286000"/>
            <a:ext cx="1905000" cy="1969797"/>
          </a:xfrm>
          <a:prstGeom prst="rect">
            <a:avLst/>
          </a:prstGeom>
          <a:noFill/>
        </p:spPr>
      </p:pic>
      <p:pic>
        <p:nvPicPr>
          <p:cNvPr id="14342" name="Picture 6" descr="Imagini pentru szfinx macsk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4648200"/>
            <a:ext cx="2438400" cy="1828800"/>
          </a:xfrm>
          <a:prstGeom prst="rect">
            <a:avLst/>
          </a:prstGeom>
          <a:noFill/>
        </p:spPr>
      </p:pic>
      <p:pic>
        <p:nvPicPr>
          <p:cNvPr id="14344" name="Picture 8" descr="Imagine similară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4800600"/>
            <a:ext cx="2680729" cy="1676400"/>
          </a:xfrm>
          <a:prstGeom prst="rect">
            <a:avLst/>
          </a:prstGeom>
          <a:noFill/>
        </p:spPr>
      </p:pic>
      <p:pic>
        <p:nvPicPr>
          <p:cNvPr id="14348" name="Picture 12" descr="Imagini pentru szfinx macska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10400" y="4419600"/>
            <a:ext cx="1524000" cy="23003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/>
              <a:t>A </a:t>
            </a:r>
            <a:r>
              <a:rPr lang="hu-HU" sz="1600" b="1" dirty="0">
                <a:solidFill>
                  <a:srgbClr val="7030A0"/>
                </a:solidFill>
              </a:rPr>
              <a:t>szfinx</a:t>
            </a:r>
            <a:r>
              <a:rPr lang="hu-HU" sz="1600" dirty="0">
                <a:solidFill>
                  <a:srgbClr val="7030A0"/>
                </a:solidFill>
              </a:rPr>
              <a:t> </a:t>
            </a:r>
            <a:r>
              <a:rPr lang="hu-HU" sz="1600" dirty="0"/>
              <a:t>avagy </a:t>
            </a:r>
            <a:r>
              <a:rPr lang="hu-HU" sz="1600" b="1" dirty="0">
                <a:solidFill>
                  <a:srgbClr val="7030A0"/>
                </a:solidFill>
              </a:rPr>
              <a:t>kanadai szőrtelen macska</a:t>
            </a:r>
            <a:r>
              <a:rPr lang="hu-HU" sz="1600" dirty="0"/>
              <a:t> a </a:t>
            </a:r>
            <a:r>
              <a:rPr lang="en-US" sz="1600" dirty="0" smtClean="0"/>
              <a:t>h</a:t>
            </a:r>
            <a:r>
              <a:rPr lang="hu-HU" sz="1600" dirty="0" smtClean="0"/>
              <a:t>á</a:t>
            </a:r>
            <a:r>
              <a:rPr lang="en-US" sz="1600" dirty="0" err="1" smtClean="0"/>
              <a:t>zi</a:t>
            </a:r>
            <a:r>
              <a:rPr lang="en-US" sz="1600" dirty="0" smtClean="0"/>
              <a:t> </a:t>
            </a:r>
            <a:r>
              <a:rPr lang="en-US" sz="1600" dirty="0" err="1" smtClean="0"/>
              <a:t>macska</a:t>
            </a:r>
            <a:r>
              <a:rPr lang="hu-HU" sz="1600" dirty="0"/>
              <a:t> egyik ritka fajtája, amely természetes </a:t>
            </a:r>
            <a:r>
              <a:rPr lang="en-US" sz="1600" dirty="0" err="1" smtClean="0"/>
              <a:t>mut</a:t>
            </a:r>
            <a:r>
              <a:rPr lang="hu-HU" sz="1600" dirty="0" smtClean="0"/>
              <a:t>á</a:t>
            </a:r>
            <a:r>
              <a:rPr lang="en-US" sz="1600" dirty="0" err="1" smtClean="0"/>
              <a:t>ci</a:t>
            </a:r>
            <a:r>
              <a:rPr lang="hu-HU" sz="1600" dirty="0" smtClean="0"/>
              <a:t>ó</a:t>
            </a:r>
            <a:r>
              <a:rPr lang="hu-HU" sz="1600" dirty="0"/>
              <a:t> révén csak egy nagyon vékony, pehelyszerű szőrtakaróval rendelkezik. A szfinxek társaikhoz és gazdáikhoz egyaránt nagyon ragaszkodnak, éberek, játékosak, néha tolakodók, de ugyanakkor meglehetősen intelligensek is. 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1524000"/>
            <a:ext cx="4717125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Leírás</a:t>
            </a:r>
            <a:r>
              <a:rPr lang="en-US" sz="3200" b="1" dirty="0" smtClean="0">
                <a:solidFill>
                  <a:srgbClr val="7030A0"/>
                </a:solidFill>
              </a:rPr>
              <a:t>:</a:t>
            </a:r>
          </a:p>
          <a:p>
            <a:pPr fontAlgn="base"/>
            <a:r>
              <a:rPr lang="hu-HU" sz="2000" b="1" dirty="0"/>
              <a:t>Fejük:</a:t>
            </a:r>
            <a:r>
              <a:rPr lang="hu-HU" sz="3200" dirty="0"/>
              <a:t> </a:t>
            </a:r>
            <a:r>
              <a:rPr lang="hu-HU" sz="1400" dirty="0"/>
              <a:t>közepes, háromszög </a:t>
            </a:r>
            <a:r>
              <a:rPr lang="hu-HU" sz="1400" dirty="0" smtClean="0"/>
              <a:t>alakú</a:t>
            </a:r>
            <a:r>
              <a:rPr lang="en-US" sz="1400" dirty="0" smtClean="0"/>
              <a:t>;</a:t>
            </a:r>
            <a:endParaRPr lang="hu-HU" sz="1400" dirty="0"/>
          </a:p>
          <a:p>
            <a:pPr fontAlgn="base"/>
            <a:r>
              <a:rPr lang="hu-HU" sz="2000" b="1" dirty="0"/>
              <a:t>Szemeik:</a:t>
            </a:r>
            <a:endParaRPr lang="hu-HU" sz="2000" dirty="0"/>
          </a:p>
          <a:p>
            <a:pPr fontAlgn="base"/>
            <a:r>
              <a:rPr lang="hu-HU" sz="1400" u="sng" dirty="0"/>
              <a:t>Szemállás</a:t>
            </a:r>
            <a:r>
              <a:rPr lang="hu-HU" sz="1400" dirty="0"/>
              <a:t>:nagyok, egymástól távol ülők</a:t>
            </a:r>
          </a:p>
          <a:p>
            <a:pPr fontAlgn="base"/>
            <a:r>
              <a:rPr lang="hu-HU" sz="1400" u="sng" dirty="0"/>
              <a:t>Szemszínek:</a:t>
            </a:r>
            <a:r>
              <a:rPr lang="hu-HU" sz="1400" dirty="0"/>
              <a:t>szőrszínnel </a:t>
            </a:r>
            <a:r>
              <a:rPr lang="hu-HU" sz="1400" dirty="0" smtClean="0"/>
              <a:t>megegyező</a:t>
            </a:r>
            <a:r>
              <a:rPr lang="en-US" sz="1400" dirty="0" smtClean="0"/>
              <a:t>;</a:t>
            </a:r>
            <a:endParaRPr lang="hu-HU" sz="1400" dirty="0"/>
          </a:p>
          <a:p>
            <a:pPr fontAlgn="base"/>
            <a:r>
              <a:rPr lang="hu-HU" sz="2000" b="1" dirty="0"/>
              <a:t>Füleik:</a:t>
            </a:r>
            <a:r>
              <a:rPr lang="hu-HU" sz="3200" dirty="0"/>
              <a:t> </a:t>
            </a:r>
            <a:r>
              <a:rPr lang="hu-HU" sz="1400" dirty="0" smtClean="0"/>
              <a:t>nagyo</a:t>
            </a:r>
            <a:r>
              <a:rPr lang="en-US" sz="1400" dirty="0" smtClean="0"/>
              <a:t>k</a:t>
            </a:r>
            <a:r>
              <a:rPr lang="hu-HU" sz="1400" dirty="0" smtClean="0"/>
              <a:t>, </a:t>
            </a:r>
            <a:r>
              <a:rPr lang="hu-HU" sz="1400" dirty="0"/>
              <a:t>alapja széles, a hegyük lekerekített</a:t>
            </a:r>
          </a:p>
          <a:p>
            <a:pPr fontAlgn="base"/>
            <a:r>
              <a:rPr lang="hu-HU" sz="2000" b="1" dirty="0"/>
              <a:t>Testük:</a:t>
            </a:r>
            <a:r>
              <a:rPr lang="hu-HU" sz="3200" b="1" dirty="0"/>
              <a:t> </a:t>
            </a:r>
            <a:r>
              <a:rPr lang="hu-HU" sz="1400" dirty="0"/>
              <a:t>közepes, izmos és karcsú</a:t>
            </a:r>
          </a:p>
          <a:p>
            <a:pPr fontAlgn="base"/>
            <a:r>
              <a:rPr lang="en-US" sz="2000" b="1" dirty="0" smtClean="0"/>
              <a:t>V</a:t>
            </a:r>
            <a:r>
              <a:rPr lang="hu-HU" sz="2000" b="1" dirty="0" smtClean="0"/>
              <a:t>égtagjaik</a:t>
            </a:r>
            <a:r>
              <a:rPr lang="hu-HU" sz="2000" b="1" dirty="0"/>
              <a:t>:</a:t>
            </a:r>
            <a:r>
              <a:rPr lang="hu-HU" sz="3200" b="1" dirty="0"/>
              <a:t> </a:t>
            </a:r>
            <a:r>
              <a:rPr lang="hu-HU" sz="1400" dirty="0"/>
              <a:t>lábaik közepesek, mancsaik ovális formájúak</a:t>
            </a:r>
          </a:p>
          <a:p>
            <a:pPr fontAlgn="base"/>
            <a:r>
              <a:rPr lang="hu-HU" sz="2000" b="1" dirty="0"/>
              <a:t>farkuk:</a:t>
            </a:r>
            <a:r>
              <a:rPr lang="hu-HU" sz="3200" b="1" dirty="0"/>
              <a:t> </a:t>
            </a:r>
            <a:r>
              <a:rPr lang="hu-HU" sz="1400" dirty="0"/>
              <a:t>közepes hosszúságúak</a:t>
            </a:r>
          </a:p>
          <a:p>
            <a:pPr fontAlgn="base"/>
            <a:r>
              <a:rPr lang="hu-HU" sz="2000" b="1" dirty="0"/>
              <a:t>nyakuk:</a:t>
            </a:r>
            <a:r>
              <a:rPr lang="hu-HU" sz="3200" b="1" dirty="0"/>
              <a:t> </a:t>
            </a:r>
            <a:r>
              <a:rPr lang="hu-HU" sz="1400" dirty="0"/>
              <a:t>hosszú, izmos</a:t>
            </a:r>
          </a:p>
          <a:p>
            <a:endParaRPr lang="en-US" sz="32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205740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elev</dc:creator>
  <cp:lastModifiedBy>elev</cp:lastModifiedBy>
  <cp:revision>4</cp:revision>
  <dcterms:created xsi:type="dcterms:W3CDTF">2019-10-09T07:15:48Z</dcterms:created>
  <dcterms:modified xsi:type="dcterms:W3CDTF">2019-10-09T07:46:09Z</dcterms:modified>
</cp:coreProperties>
</file>