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0C3E-135F-4C74-94DC-AFF9DE10CB72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18B2-650D-4EE9-AEC8-E33F5EE62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l-GR" dirty="0"/>
              <a:t> Δ = 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 - 4*a*c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6800"/>
            <a:ext cx="8229600" cy="1143000"/>
          </a:xfrm>
        </p:spPr>
        <p:txBody>
          <a:bodyPr>
            <a:normAutofit fontScale="90000"/>
          </a:bodyPr>
          <a:lstStyle/>
          <a:p>
            <a:pPr>
              <a:buClr>
                <a:srgbClr val="7030A0"/>
              </a:buClr>
              <a:buFont typeface="Arial" pitchFamily="34" charset="0"/>
              <a:buChar char="♥"/>
            </a:pPr>
            <a:r>
              <a:rPr lang="en-US" dirty="0" err="1" smtClean="0"/>
              <a:t>Bevasarlasi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alma</a:t>
            </a:r>
            <a:br>
              <a:rPr lang="en-US" dirty="0" smtClean="0"/>
            </a:br>
            <a:r>
              <a:rPr lang="en-US" dirty="0" smtClean="0"/>
              <a:t>paprika</a:t>
            </a:r>
            <a:br>
              <a:rPr lang="en-US" dirty="0" smtClean="0"/>
            </a:br>
            <a:r>
              <a:rPr lang="en-US" dirty="0" err="1" smtClean="0"/>
              <a:t>rizs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barack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Kedvenc</a:t>
            </a:r>
            <a:r>
              <a:rPr lang="en-US" dirty="0" smtClean="0"/>
              <a:t> </a:t>
            </a:r>
            <a:r>
              <a:rPr lang="en-US" dirty="0" err="1" smtClean="0"/>
              <a:t>haziallatom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ini pentru malac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12500" r="12500"/>
          <a:stretch>
            <a:fillRect/>
          </a:stretch>
        </p:blipFill>
        <p:spPr bwMode="auto">
          <a:xfrm>
            <a:off x="838200" y="609600"/>
            <a:ext cx="2743200" cy="2057400"/>
          </a:xfrm>
          <a:prstGeom prst="rect">
            <a:avLst/>
          </a:prstGeom>
          <a:noFill/>
        </p:spPr>
      </p:pic>
      <p:pic>
        <p:nvPicPr>
          <p:cNvPr id="17412" name="Picture 4" descr="Imagine similar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28600"/>
            <a:ext cx="4513163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Program Files (x86)\Microsoft Office\MEDIA\CAGCAT10\j03323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667000"/>
            <a:ext cx="1829714" cy="1474927"/>
          </a:xfrm>
          <a:prstGeom prst="rect">
            <a:avLst/>
          </a:prstGeom>
          <a:noFill/>
        </p:spPr>
      </p:pic>
      <p:pic>
        <p:nvPicPr>
          <p:cNvPr id="17412" name="Picture 4" descr="Imagine similară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685800"/>
            <a:ext cx="4513163" cy="2819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Kedvenc</a:t>
            </a:r>
            <a:r>
              <a:rPr lang="en-US" dirty="0" smtClean="0"/>
              <a:t> </a:t>
            </a:r>
            <a:r>
              <a:rPr lang="en-US" dirty="0" err="1" smtClean="0"/>
              <a:t>haziallatom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ini pentru malac"/>
          <p:cNvPicPr>
            <a:picLocks noGrp="1" noChangeAspect="1" noChangeArrowheads="1"/>
          </p:cNvPicPr>
          <p:nvPr>
            <p:ph type="pic" idx="1"/>
          </p:nvPr>
        </p:nvPicPr>
        <p:blipFill>
          <a:blip r:embed="rId4" cstate="print"/>
          <a:srcRect l="12500" r="12500"/>
          <a:stretch>
            <a:fillRect/>
          </a:stretch>
        </p:blipFill>
        <p:spPr bwMode="auto">
          <a:xfrm>
            <a:off x="1219200" y="990600"/>
            <a:ext cx="27432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Malac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-</a:t>
            </a:r>
            <a:r>
              <a:rPr lang="en-US" sz="2200" b="1" dirty="0" err="1" smtClean="0"/>
              <a:t>okos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dirty="0" smtClean="0"/>
              <a:t>-</a:t>
            </a:r>
            <a:r>
              <a:rPr lang="en-US" sz="1700" dirty="0" err="1" smtClean="0"/>
              <a:t>baratsagos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-</a:t>
            </a:r>
            <a:r>
              <a:rPr lang="en-US" sz="1700" dirty="0" err="1" smtClean="0"/>
              <a:t>szobatiszta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3820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981200"/>
            <a:ext cx="3048000" cy="91440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0500000">
            <a:off x="3124200" y="2743200"/>
            <a:ext cx="32766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Lila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hu-HU" dirty="0" smtClean="0"/>
              <a:t>gőzmozdony müködéséhez sok vizre</a:t>
            </a:r>
            <a:r>
              <a:rPr lang="en-US" dirty="0" smtClean="0"/>
              <a:t> (</a:t>
            </a:r>
            <a:r>
              <a:rPr lang="hu-HU" dirty="0" smtClean="0"/>
              <a:t> H</a:t>
            </a:r>
            <a:r>
              <a:rPr lang="hu-HU" baseline="-25000" dirty="0" smtClean="0"/>
              <a:t>2</a:t>
            </a:r>
            <a:r>
              <a:rPr lang="hu-HU" dirty="0" smtClean="0"/>
              <a:t>O) van szükség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066800"/>
            <a:ext cx="8153400" cy="37338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 Δ = b2 - 4*a*c  </vt:lpstr>
      <vt:lpstr>Bevasarlasi lista alma paprika rizs barack </vt:lpstr>
      <vt:lpstr>Kedvenc haziallatom</vt:lpstr>
      <vt:lpstr>Kedvenc haziallatom</vt:lpstr>
      <vt:lpstr>Slide 5</vt:lpstr>
      <vt:lpstr>Malac -okos -baratsagos -szobatiszta </vt:lpstr>
      <vt:lpstr>Slide 7</vt:lpstr>
      <vt:lpstr>Slide 8</vt:lpstr>
      <vt:lpstr>A gőzmozdony müködéséhez sok vizre ( H2O) van szükség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 = b2 - 4*a*c</dc:title>
  <dc:creator>elev</dc:creator>
  <cp:lastModifiedBy>elev</cp:lastModifiedBy>
  <cp:revision>7</cp:revision>
  <dcterms:created xsi:type="dcterms:W3CDTF">2019-09-25T07:21:36Z</dcterms:created>
  <dcterms:modified xsi:type="dcterms:W3CDTF">2019-10-02T07:44:18Z</dcterms:modified>
</cp:coreProperties>
</file>