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5" autoAdjust="0"/>
    <p:restoredTop sz="94660"/>
  </p:normalViewPr>
  <p:slideViewPr>
    <p:cSldViewPr>
      <p:cViewPr varScale="1">
        <p:scale>
          <a:sx n="111" d="100"/>
          <a:sy n="111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A417-99DB-4411-8639-E044FED6766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3528" y="188640"/>
            <a:ext cx="504056" cy="506780"/>
            <a:chOff x="323528" y="188640"/>
            <a:chExt cx="504056" cy="50678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23528" y="479396"/>
              <a:ext cx="216024" cy="21602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539552" y="188640"/>
              <a:ext cx="288032" cy="50678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331640" y="226006"/>
            <a:ext cx="484924" cy="486123"/>
            <a:chOff x="1331640" y="226006"/>
            <a:chExt cx="484924" cy="48612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331640" y="226006"/>
              <a:ext cx="484924" cy="486123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31640" y="226006"/>
              <a:ext cx="484924" cy="486123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95736" y="118864"/>
            <a:ext cx="504056" cy="646331"/>
            <a:chOff x="2267744" y="116632"/>
            <a:chExt cx="504056" cy="646331"/>
          </a:xfrm>
        </p:grpSpPr>
        <p:sp>
          <p:nvSpPr>
            <p:cNvPr id="20" name="Oval 19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1816" y="116632"/>
              <a:ext cx="298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i</a:t>
              </a:r>
              <a:endParaRPr lang="en-US" sz="36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24502" y="174043"/>
            <a:ext cx="617228" cy="534368"/>
            <a:chOff x="3024502" y="174043"/>
            <a:chExt cx="617228" cy="534368"/>
          </a:xfrm>
        </p:grpSpPr>
        <p:sp>
          <p:nvSpPr>
            <p:cNvPr id="24" name="Curved Down Arrow 23"/>
            <p:cNvSpPr/>
            <p:nvPr/>
          </p:nvSpPr>
          <p:spPr>
            <a:xfrm>
              <a:off x="3024502" y="174043"/>
              <a:ext cx="509890" cy="289773"/>
            </a:xfrm>
            <a:prstGeom prst="curvedDownArrow">
              <a:avLst>
                <a:gd name="adj1" fmla="val 25000"/>
                <a:gd name="adj2" fmla="val 73942"/>
                <a:gd name="adj3" fmla="val 25000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/>
            <p:cNvSpPr/>
            <p:nvPr/>
          </p:nvSpPr>
          <p:spPr>
            <a:xfrm rot="10800000">
              <a:off x="3131840" y="418638"/>
              <a:ext cx="509890" cy="289773"/>
            </a:xfrm>
            <a:prstGeom prst="curvedDownArrow">
              <a:avLst>
                <a:gd name="adj1" fmla="val 25000"/>
                <a:gd name="adj2" fmla="val 73942"/>
                <a:gd name="adj3" fmla="val 25000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5-Point Star 1"/>
          <p:cNvSpPr/>
          <p:nvPr/>
        </p:nvSpPr>
        <p:spPr>
          <a:xfrm>
            <a:off x="3995936" y="196556"/>
            <a:ext cx="504056" cy="493805"/>
          </a:xfrm>
          <a:prstGeom prst="star5">
            <a:avLst>
              <a:gd name="adj" fmla="val 26302"/>
              <a:gd name="hf" fmla="val 105146"/>
              <a:gd name="vf" fmla="val 11055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88024" y="173725"/>
            <a:ext cx="571500" cy="591470"/>
            <a:chOff x="4788024" y="173725"/>
            <a:chExt cx="571500" cy="591470"/>
          </a:xfrm>
        </p:grpSpPr>
        <p:sp>
          <p:nvSpPr>
            <p:cNvPr id="3" name="Vertical Scroll 2"/>
            <p:cNvSpPr/>
            <p:nvPr/>
          </p:nvSpPr>
          <p:spPr>
            <a:xfrm rot="5400000">
              <a:off x="4778039" y="183710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lus 3"/>
            <p:cNvSpPr/>
            <p:nvPr/>
          </p:nvSpPr>
          <p:spPr>
            <a:xfrm>
              <a:off x="4797856" y="324655"/>
              <a:ext cx="387474" cy="387474"/>
            </a:xfrm>
            <a:prstGeom prst="mathPlus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494" y="1111843"/>
            <a:ext cx="576064" cy="576064"/>
            <a:chOff x="266494" y="1111843"/>
            <a:chExt cx="576064" cy="576064"/>
          </a:xfrm>
        </p:grpSpPr>
        <p:sp>
          <p:nvSpPr>
            <p:cNvPr id="14" name="Block Arc 13"/>
            <p:cNvSpPr/>
            <p:nvPr/>
          </p:nvSpPr>
          <p:spPr>
            <a:xfrm>
              <a:off x="266494" y="1111843"/>
              <a:ext cx="576064" cy="576064"/>
            </a:xfrm>
            <a:prstGeom prst="blockArc">
              <a:avLst>
                <a:gd name="adj1" fmla="val 18516414"/>
                <a:gd name="adj2" fmla="val 13967408"/>
                <a:gd name="adj3" fmla="val 26426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4526" y="1124744"/>
              <a:ext cx="0" cy="275131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15958" y="226006"/>
            <a:ext cx="562975" cy="497548"/>
            <a:chOff x="5615958" y="226006"/>
            <a:chExt cx="562975" cy="497548"/>
          </a:xfrm>
        </p:grpSpPr>
        <p:sp>
          <p:nvSpPr>
            <p:cNvPr id="32" name="Rectangle 31"/>
            <p:cNvSpPr/>
            <p:nvPr/>
          </p:nvSpPr>
          <p:spPr>
            <a:xfrm>
              <a:off x="5652120" y="226006"/>
              <a:ext cx="484924" cy="486123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13049" y="236334"/>
              <a:ext cx="160090" cy="182303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15958" y="385000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save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5736" y="1076709"/>
            <a:ext cx="504056" cy="646331"/>
            <a:chOff x="2267744" y="116632"/>
            <a:chExt cx="504056" cy="646331"/>
          </a:xfrm>
        </p:grpSpPr>
        <p:sp>
          <p:nvSpPr>
            <p:cNvPr id="28" name="Oval 27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5938" y="116632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!</a:t>
              </a:r>
              <a:endParaRPr lang="en-US" sz="36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34757" y="1076526"/>
            <a:ext cx="504056" cy="646331"/>
            <a:chOff x="2267744" y="116632"/>
            <a:chExt cx="504056" cy="646331"/>
          </a:xfrm>
        </p:grpSpPr>
        <p:sp>
          <p:nvSpPr>
            <p:cNvPr id="34" name="Oval 33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0485" y="116632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?</a:t>
              </a:r>
              <a:endParaRPr lang="en-US" sz="3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12508" y="1115259"/>
            <a:ext cx="504056" cy="534368"/>
            <a:chOff x="1312508" y="1115259"/>
            <a:chExt cx="504056" cy="534368"/>
          </a:xfrm>
        </p:grpSpPr>
        <p:sp>
          <p:nvSpPr>
            <p:cNvPr id="39" name="Oval 38"/>
            <p:cNvSpPr/>
            <p:nvPr/>
          </p:nvSpPr>
          <p:spPr>
            <a:xfrm>
              <a:off x="1312508" y="1115259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317861" y="1145731"/>
              <a:ext cx="484924" cy="486123"/>
              <a:chOff x="1331640" y="226006"/>
              <a:chExt cx="484924" cy="486123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040650" y="1135482"/>
            <a:ext cx="504056" cy="534368"/>
            <a:chOff x="1312508" y="1988840"/>
            <a:chExt cx="504056" cy="534368"/>
          </a:xfrm>
        </p:grpSpPr>
        <p:sp>
          <p:nvSpPr>
            <p:cNvPr id="44" name="Oval 43"/>
            <p:cNvSpPr/>
            <p:nvPr/>
          </p:nvSpPr>
          <p:spPr>
            <a:xfrm>
              <a:off x="1312508" y="1988840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7"/>
              <a:endCxn id="44" idx="3"/>
            </p:cNvCxnSpPr>
            <p:nvPr/>
          </p:nvCxnSpPr>
          <p:spPr>
            <a:xfrm flipH="1">
              <a:off x="1386325" y="2067096"/>
              <a:ext cx="356422" cy="377856"/>
            </a:xfrm>
            <a:prstGeom prst="line">
              <a:avLst/>
            </a:prstGeom>
            <a:ln w="1270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312508" y="1988840"/>
            <a:ext cx="504056" cy="534368"/>
            <a:chOff x="1312508" y="1988840"/>
            <a:chExt cx="504056" cy="534368"/>
          </a:xfrm>
        </p:grpSpPr>
        <p:sp>
          <p:nvSpPr>
            <p:cNvPr id="46" name="Oval 45"/>
            <p:cNvSpPr/>
            <p:nvPr/>
          </p:nvSpPr>
          <p:spPr>
            <a:xfrm>
              <a:off x="1312508" y="1988840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423693" y="2038468"/>
              <a:ext cx="360040" cy="361986"/>
              <a:chOff x="323528" y="188640"/>
              <a:chExt cx="504056" cy="50678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323528" y="479396"/>
                <a:ext cx="216024" cy="21602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39552" y="188640"/>
                <a:ext cx="288032" cy="50678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2214787" y="2034554"/>
            <a:ext cx="485005" cy="488654"/>
            <a:chOff x="1331559" y="221874"/>
            <a:chExt cx="485005" cy="488654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31559" y="473718"/>
              <a:ext cx="485005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74102" y="221874"/>
              <a:ext cx="0" cy="48865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3197498" y="2286398"/>
            <a:ext cx="484924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 rot="16200000">
            <a:off x="4793702" y="1122023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Striped Right Arrow 52"/>
          <p:cNvSpPr/>
          <p:nvPr/>
        </p:nvSpPr>
        <p:spPr>
          <a:xfrm rot="5400000">
            <a:off x="5571222" y="1122023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Striped Right Arrow 53"/>
          <p:cNvSpPr/>
          <p:nvPr/>
        </p:nvSpPr>
        <p:spPr>
          <a:xfrm>
            <a:off x="4788482" y="1963011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0645" y="2852936"/>
            <a:ext cx="9749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preview</a:t>
            </a:r>
            <a:br>
              <a:rPr lang="en-US" sz="1100" b="1" dirty="0" smtClean="0"/>
            </a:br>
            <a:r>
              <a:rPr lang="en-US" sz="1100" b="1" dirty="0" smtClean="0"/>
              <a:t>columns</a:t>
            </a:r>
            <a:br>
              <a:rPr lang="en-US" sz="1100" b="1" dirty="0" smtClean="0"/>
            </a:br>
            <a:r>
              <a:rPr lang="en-US" sz="1100" b="1" dirty="0" smtClean="0"/>
              <a:t>do not exist</a:t>
            </a:r>
            <a:endParaRPr lang="en-US" sz="1100" b="1" dirty="0"/>
          </a:p>
        </p:txBody>
      </p:sp>
      <p:sp>
        <p:nvSpPr>
          <p:cNvPr id="15" name="Pfeil nach oben 14"/>
          <p:cNvSpPr/>
          <p:nvPr/>
        </p:nvSpPr>
        <p:spPr>
          <a:xfrm rot="5400000">
            <a:off x="4818907" y="2621148"/>
            <a:ext cx="504056" cy="56582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feil nach oben 55"/>
          <p:cNvSpPr/>
          <p:nvPr/>
        </p:nvSpPr>
        <p:spPr>
          <a:xfrm rot="16200000">
            <a:off x="5721110" y="2621148"/>
            <a:ext cx="504056" cy="56582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ieren 37"/>
          <p:cNvGrpSpPr/>
          <p:nvPr/>
        </p:nvGrpSpPr>
        <p:grpSpPr>
          <a:xfrm>
            <a:off x="3193502" y="2680641"/>
            <a:ext cx="492916" cy="508383"/>
            <a:chOff x="3193502" y="2680641"/>
            <a:chExt cx="492916" cy="508383"/>
          </a:xfrm>
        </p:grpSpPr>
        <p:cxnSp>
          <p:nvCxnSpPr>
            <p:cNvPr id="57" name="Straight Connector 54"/>
            <p:cNvCxnSpPr/>
            <p:nvPr/>
          </p:nvCxnSpPr>
          <p:spPr>
            <a:xfrm>
              <a:off x="319350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4"/>
            <p:cNvCxnSpPr/>
            <p:nvPr/>
          </p:nvCxnSpPr>
          <p:spPr>
            <a:xfrm>
              <a:off x="368242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feil nach oben 58"/>
            <p:cNvSpPr/>
            <p:nvPr/>
          </p:nvSpPr>
          <p:spPr>
            <a:xfrm rot="5400000">
              <a:off x="3066019" y="2823810"/>
              <a:ext cx="504056" cy="226371"/>
            </a:xfrm>
            <a:prstGeom prst="upArrow">
              <a:avLst>
                <a:gd name="adj1" fmla="val 50000"/>
                <a:gd name="adj2" fmla="val 427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feil nach oben 59"/>
            <p:cNvSpPr/>
            <p:nvPr/>
          </p:nvSpPr>
          <p:spPr>
            <a:xfrm rot="16200000">
              <a:off x="3304585" y="2819483"/>
              <a:ext cx="504056" cy="226371"/>
            </a:xfrm>
            <a:prstGeom prst="upArrow">
              <a:avLst>
                <a:gd name="adj1" fmla="val 50000"/>
                <a:gd name="adj2" fmla="val 409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Pfeil nach oben 60"/>
          <p:cNvSpPr/>
          <p:nvPr/>
        </p:nvSpPr>
        <p:spPr>
          <a:xfrm rot="19247352">
            <a:off x="3224384" y="3422218"/>
            <a:ext cx="504056" cy="565821"/>
          </a:xfrm>
          <a:prstGeom prst="upArrow">
            <a:avLst>
              <a:gd name="adj1" fmla="val 33993"/>
              <a:gd name="adj2" fmla="val 885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uppieren 61"/>
          <p:cNvGrpSpPr/>
          <p:nvPr/>
        </p:nvGrpSpPr>
        <p:grpSpPr>
          <a:xfrm rot="5400000">
            <a:off x="2223816" y="2682204"/>
            <a:ext cx="492916" cy="508383"/>
            <a:chOff x="3193502" y="2680641"/>
            <a:chExt cx="492916" cy="508383"/>
          </a:xfrm>
        </p:grpSpPr>
        <p:cxnSp>
          <p:nvCxnSpPr>
            <p:cNvPr id="63" name="Straight Connector 54"/>
            <p:cNvCxnSpPr/>
            <p:nvPr/>
          </p:nvCxnSpPr>
          <p:spPr>
            <a:xfrm>
              <a:off x="319350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54"/>
            <p:cNvCxnSpPr/>
            <p:nvPr/>
          </p:nvCxnSpPr>
          <p:spPr>
            <a:xfrm>
              <a:off x="368242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feil nach oben 64"/>
            <p:cNvSpPr/>
            <p:nvPr/>
          </p:nvSpPr>
          <p:spPr>
            <a:xfrm rot="5400000">
              <a:off x="3066019" y="2823810"/>
              <a:ext cx="504056" cy="226371"/>
            </a:xfrm>
            <a:prstGeom prst="upArrow">
              <a:avLst>
                <a:gd name="adj1" fmla="val 50000"/>
                <a:gd name="adj2" fmla="val 401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feil nach oben 65"/>
            <p:cNvSpPr/>
            <p:nvPr/>
          </p:nvSpPr>
          <p:spPr>
            <a:xfrm rot="16200000">
              <a:off x="3304585" y="2819483"/>
              <a:ext cx="504056" cy="226371"/>
            </a:xfrm>
            <a:prstGeom prst="upArrow">
              <a:avLst>
                <a:gd name="adj1" fmla="val 50000"/>
                <a:gd name="adj2" fmla="val 3827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154234" y="4168378"/>
            <a:ext cx="1023037" cy="899501"/>
            <a:chOff x="6326079" y="234436"/>
            <a:chExt cx="1023037" cy="899501"/>
          </a:xfrm>
        </p:grpSpPr>
        <p:grpSp>
          <p:nvGrpSpPr>
            <p:cNvPr id="67" name="Group 35"/>
            <p:cNvGrpSpPr/>
            <p:nvPr/>
          </p:nvGrpSpPr>
          <p:grpSpPr>
            <a:xfrm>
              <a:off x="6326079" y="234436"/>
              <a:ext cx="1023037" cy="899501"/>
              <a:chOff x="5533797" y="226006"/>
              <a:chExt cx="1023037" cy="899501"/>
            </a:xfrm>
          </p:grpSpPr>
          <p:sp>
            <p:nvSpPr>
              <p:cNvPr id="68" name="Rectangle 31"/>
              <p:cNvSpPr/>
              <p:nvPr/>
            </p:nvSpPr>
            <p:spPr>
              <a:xfrm>
                <a:off x="5652120" y="226006"/>
                <a:ext cx="484924" cy="486123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32"/>
              <p:cNvSpPr/>
              <p:nvPr/>
            </p:nvSpPr>
            <p:spPr>
              <a:xfrm>
                <a:off x="5813049" y="236334"/>
                <a:ext cx="160090" cy="182303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34"/>
              <p:cNvSpPr txBox="1"/>
              <p:nvPr/>
            </p:nvSpPr>
            <p:spPr>
              <a:xfrm>
                <a:off x="5533797" y="663842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 err="1" smtClean="0"/>
                  <a:t>export</a:t>
                </a:r>
                <a:endParaRPr lang="en-US" sz="2400" b="1" dirty="0"/>
              </a:p>
            </p:txBody>
          </p:sp>
        </p:grpSp>
        <p:sp>
          <p:nvSpPr>
            <p:cNvPr id="17" name="Rechteckiger Pfeil 16"/>
            <p:cNvSpPr/>
            <p:nvPr/>
          </p:nvSpPr>
          <p:spPr>
            <a:xfrm rot="5400000">
              <a:off x="6946096" y="474998"/>
              <a:ext cx="338128" cy="242272"/>
            </a:xfrm>
            <a:prstGeom prst="bentArrow">
              <a:avLst>
                <a:gd name="adj1" fmla="val 41130"/>
                <a:gd name="adj2" fmla="val 34784"/>
                <a:gd name="adj3" fmla="val 43127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1371369" y="4168377"/>
            <a:ext cx="1056700" cy="907283"/>
            <a:chOff x="1371369" y="4168377"/>
            <a:chExt cx="1056700" cy="907283"/>
          </a:xfrm>
        </p:grpSpPr>
        <p:grpSp>
          <p:nvGrpSpPr>
            <p:cNvPr id="71" name="Group 35"/>
            <p:cNvGrpSpPr/>
            <p:nvPr/>
          </p:nvGrpSpPr>
          <p:grpSpPr>
            <a:xfrm>
              <a:off x="1475656" y="4168377"/>
              <a:ext cx="469506" cy="486123"/>
              <a:chOff x="5652120" y="134223"/>
              <a:chExt cx="591688" cy="577906"/>
            </a:xfrm>
          </p:grpSpPr>
          <p:sp>
            <p:nvSpPr>
              <p:cNvPr id="72" name="Rectangle 31"/>
              <p:cNvSpPr/>
              <p:nvPr/>
            </p:nvSpPr>
            <p:spPr>
              <a:xfrm>
                <a:off x="5652120" y="226006"/>
                <a:ext cx="591688" cy="486123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32"/>
              <p:cNvSpPr/>
              <p:nvPr/>
            </p:nvSpPr>
            <p:spPr>
              <a:xfrm>
                <a:off x="5652120" y="134223"/>
                <a:ext cx="215370" cy="82722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1371369" y="4304132"/>
              <a:ext cx="1056700" cy="771528"/>
              <a:chOff x="1403648" y="4277053"/>
              <a:chExt cx="1056700" cy="771528"/>
            </a:xfrm>
          </p:grpSpPr>
          <p:sp>
            <p:nvSpPr>
              <p:cNvPr id="79" name="TextBox 34"/>
              <p:cNvSpPr txBox="1"/>
              <p:nvPr/>
            </p:nvSpPr>
            <p:spPr>
              <a:xfrm>
                <a:off x="1403648" y="4586916"/>
                <a:ext cx="10567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 err="1" smtClean="0"/>
                  <a:t>import</a:t>
                </a:r>
                <a:endParaRPr lang="en-US" sz="2400" b="1" dirty="0"/>
              </a:p>
            </p:txBody>
          </p:sp>
          <p:sp>
            <p:nvSpPr>
              <p:cNvPr id="80" name="Pfeil nach links 79"/>
              <p:cNvSpPr/>
              <p:nvPr/>
            </p:nvSpPr>
            <p:spPr>
              <a:xfrm rot="10800000">
                <a:off x="2086803" y="4277053"/>
                <a:ext cx="255968" cy="269763"/>
              </a:xfrm>
              <a:prstGeom prst="lef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Textfeld 77"/>
          <p:cNvSpPr txBox="1"/>
          <p:nvPr/>
        </p:nvSpPr>
        <p:spPr>
          <a:xfrm>
            <a:off x="113085" y="3456766"/>
            <a:ext cx="10021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preview</a:t>
            </a:r>
            <a:br>
              <a:rPr lang="en-US" sz="1100" b="1" dirty="0" smtClean="0"/>
            </a:br>
            <a:r>
              <a:rPr lang="en-US" sz="1100" b="1" dirty="0" smtClean="0"/>
              <a:t>channel</a:t>
            </a:r>
            <a:br>
              <a:rPr lang="en-US" sz="1100" b="1" dirty="0" smtClean="0"/>
            </a:br>
            <a:r>
              <a:rPr lang="en-US" sz="1100" b="1" dirty="0" smtClean="0"/>
              <a:t>does not exist</a:t>
            </a:r>
            <a:endParaRPr lang="en-US" sz="1100" b="1" dirty="0"/>
          </a:p>
        </p:txBody>
      </p:sp>
      <p:grpSp>
        <p:nvGrpSpPr>
          <p:cNvPr id="82" name="Group 30"/>
          <p:cNvGrpSpPr/>
          <p:nvPr/>
        </p:nvGrpSpPr>
        <p:grpSpPr>
          <a:xfrm>
            <a:off x="4728207" y="3439067"/>
            <a:ext cx="625639" cy="617863"/>
            <a:chOff x="57032" y="1271955"/>
            <a:chExt cx="625639" cy="617863"/>
          </a:xfrm>
        </p:grpSpPr>
        <p:sp>
          <p:nvSpPr>
            <p:cNvPr id="83" name="Block Arc 13"/>
            <p:cNvSpPr/>
            <p:nvPr/>
          </p:nvSpPr>
          <p:spPr>
            <a:xfrm rot="2673353">
              <a:off x="426831" y="1271955"/>
              <a:ext cx="255840" cy="255840"/>
            </a:xfrm>
            <a:prstGeom prst="blockArc">
              <a:avLst>
                <a:gd name="adj1" fmla="val 18516414"/>
                <a:gd name="adj2" fmla="val 13954050"/>
                <a:gd name="adj3" fmla="val 35733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15"/>
            <p:cNvCxnSpPr/>
            <p:nvPr/>
          </p:nvCxnSpPr>
          <p:spPr>
            <a:xfrm flipH="1">
              <a:off x="270786" y="1482835"/>
              <a:ext cx="193737" cy="19588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Block Arc 13"/>
            <p:cNvSpPr/>
            <p:nvPr/>
          </p:nvSpPr>
          <p:spPr>
            <a:xfrm rot="13671974">
              <a:off x="57032" y="1633978"/>
              <a:ext cx="255840" cy="255840"/>
            </a:xfrm>
            <a:prstGeom prst="blockArc">
              <a:avLst>
                <a:gd name="adj1" fmla="val 18516414"/>
                <a:gd name="adj2" fmla="val 13954050"/>
                <a:gd name="adj3" fmla="val 35733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691971" y="3397557"/>
            <a:ext cx="725526" cy="700662"/>
            <a:chOff x="5888388" y="3438365"/>
            <a:chExt cx="725526" cy="700662"/>
          </a:xfrm>
        </p:grpSpPr>
        <p:sp>
          <p:nvSpPr>
            <p:cNvPr id="76" name="Ellipse 75"/>
            <p:cNvSpPr/>
            <p:nvPr/>
          </p:nvSpPr>
          <p:spPr>
            <a:xfrm>
              <a:off x="5888388" y="3729377"/>
              <a:ext cx="116830" cy="11863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lipse 85"/>
            <p:cNvSpPr/>
            <p:nvPr/>
          </p:nvSpPr>
          <p:spPr>
            <a:xfrm>
              <a:off x="5967338" y="3526387"/>
              <a:ext cx="116830" cy="118637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Ellipse 87"/>
            <p:cNvSpPr/>
            <p:nvPr/>
          </p:nvSpPr>
          <p:spPr>
            <a:xfrm>
              <a:off x="6183362" y="3438365"/>
              <a:ext cx="116830" cy="118637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Ellipse 88"/>
            <p:cNvSpPr/>
            <p:nvPr/>
          </p:nvSpPr>
          <p:spPr>
            <a:xfrm>
              <a:off x="6393229" y="3517149"/>
              <a:ext cx="116830" cy="118637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/>
            <p:cNvSpPr/>
            <p:nvPr/>
          </p:nvSpPr>
          <p:spPr>
            <a:xfrm>
              <a:off x="6497084" y="373083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Ellipse 91"/>
            <p:cNvSpPr/>
            <p:nvPr/>
          </p:nvSpPr>
          <p:spPr>
            <a:xfrm>
              <a:off x="5967338" y="3940546"/>
              <a:ext cx="116830" cy="118637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Ellipse 92"/>
            <p:cNvSpPr/>
            <p:nvPr/>
          </p:nvSpPr>
          <p:spPr>
            <a:xfrm>
              <a:off x="6183362" y="4020390"/>
              <a:ext cx="116830" cy="118637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6393229" y="3949160"/>
              <a:ext cx="116830" cy="118637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3365138" y="4168377"/>
            <a:ext cx="469506" cy="486123"/>
            <a:chOff x="3299639" y="4226926"/>
            <a:chExt cx="469506" cy="486123"/>
          </a:xfrm>
        </p:grpSpPr>
        <p:sp>
          <p:nvSpPr>
            <p:cNvPr id="96" name="Rectangle 31"/>
            <p:cNvSpPr/>
            <p:nvPr/>
          </p:nvSpPr>
          <p:spPr>
            <a:xfrm>
              <a:off x="3299639" y="4304132"/>
              <a:ext cx="469506" cy="408917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32"/>
            <p:cNvSpPr/>
            <p:nvPr/>
          </p:nvSpPr>
          <p:spPr>
            <a:xfrm>
              <a:off x="3299639" y="4226926"/>
              <a:ext cx="170897" cy="69584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3360611" y="4906117"/>
            <a:ext cx="527411" cy="513580"/>
            <a:chOff x="3360611" y="4906117"/>
            <a:chExt cx="527411" cy="513580"/>
          </a:xfrm>
        </p:grpSpPr>
        <p:grpSp>
          <p:nvGrpSpPr>
            <p:cNvPr id="98" name="Gruppieren 97"/>
            <p:cNvGrpSpPr/>
            <p:nvPr/>
          </p:nvGrpSpPr>
          <p:grpSpPr>
            <a:xfrm>
              <a:off x="3360611" y="4906117"/>
              <a:ext cx="469506" cy="486123"/>
              <a:chOff x="3299639" y="4226926"/>
              <a:chExt cx="469506" cy="486123"/>
            </a:xfrm>
            <a:scene3d>
              <a:camera prst="isometricRightUp"/>
              <a:lightRig rig="threePt" dir="t"/>
            </a:scene3d>
          </p:grpSpPr>
          <p:sp>
            <p:nvSpPr>
              <p:cNvPr id="99" name="Rectangle 31"/>
              <p:cNvSpPr/>
              <p:nvPr/>
            </p:nvSpPr>
            <p:spPr>
              <a:xfrm>
                <a:off x="3299639" y="4304132"/>
                <a:ext cx="469506" cy="408917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32"/>
              <p:cNvSpPr/>
              <p:nvPr/>
            </p:nvSpPr>
            <p:spPr>
              <a:xfrm>
                <a:off x="3299639" y="4226926"/>
                <a:ext cx="170897" cy="69584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uppieren 100"/>
            <p:cNvGrpSpPr/>
            <p:nvPr/>
          </p:nvGrpSpPr>
          <p:grpSpPr>
            <a:xfrm>
              <a:off x="3418516" y="4933574"/>
              <a:ext cx="469506" cy="486123"/>
              <a:chOff x="3299639" y="4226926"/>
              <a:chExt cx="469506" cy="486123"/>
            </a:xfrm>
            <a:scene3d>
              <a:camera prst="isometricRightUp">
                <a:rot lat="2100000" lon="18000000" rev="0"/>
              </a:camera>
              <a:lightRig rig="threePt" dir="t"/>
            </a:scene3d>
          </p:grpSpPr>
          <p:sp>
            <p:nvSpPr>
              <p:cNvPr id="102" name="Rectangle 31"/>
              <p:cNvSpPr/>
              <p:nvPr/>
            </p:nvSpPr>
            <p:spPr>
              <a:xfrm>
                <a:off x="3299639" y="4304132"/>
                <a:ext cx="469506" cy="408917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32"/>
              <p:cNvSpPr/>
              <p:nvPr/>
            </p:nvSpPr>
            <p:spPr>
              <a:xfrm>
                <a:off x="3299639" y="4226926"/>
                <a:ext cx="170897" cy="69584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uppieren 86"/>
          <p:cNvGrpSpPr/>
          <p:nvPr/>
        </p:nvGrpSpPr>
        <p:grpSpPr>
          <a:xfrm>
            <a:off x="4673850" y="4223322"/>
            <a:ext cx="700984" cy="701145"/>
            <a:chOff x="4705843" y="4747187"/>
            <a:chExt cx="700984" cy="701145"/>
          </a:xfrm>
        </p:grpSpPr>
        <p:sp>
          <p:nvSpPr>
            <p:cNvPr id="104" name="Vertical Scroll 2"/>
            <p:cNvSpPr/>
            <p:nvPr/>
          </p:nvSpPr>
          <p:spPr>
            <a:xfrm rot="5400000">
              <a:off x="4695858" y="4866847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Vertical Scroll 2"/>
            <p:cNvSpPr/>
            <p:nvPr/>
          </p:nvSpPr>
          <p:spPr>
            <a:xfrm rot="5400000">
              <a:off x="4825342" y="4757172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5750677" y="4357148"/>
            <a:ext cx="549990" cy="548969"/>
            <a:chOff x="5750677" y="4357148"/>
            <a:chExt cx="549990" cy="548969"/>
          </a:xfrm>
        </p:grpSpPr>
        <p:sp>
          <p:nvSpPr>
            <p:cNvPr id="106" name="Rectangle 31"/>
            <p:cNvSpPr/>
            <p:nvPr/>
          </p:nvSpPr>
          <p:spPr>
            <a:xfrm>
              <a:off x="5750677" y="4357148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ihandform 106"/>
            <p:cNvSpPr/>
            <p:nvPr/>
          </p:nvSpPr>
          <p:spPr>
            <a:xfrm>
              <a:off x="5796136" y="4428378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6688289" y="4339510"/>
            <a:ext cx="549990" cy="548969"/>
            <a:chOff x="6688289" y="4339510"/>
            <a:chExt cx="549990" cy="548969"/>
          </a:xfrm>
        </p:grpSpPr>
        <p:sp>
          <p:nvSpPr>
            <p:cNvPr id="109" name="Rectangle 31"/>
            <p:cNvSpPr/>
            <p:nvPr/>
          </p:nvSpPr>
          <p:spPr>
            <a:xfrm>
              <a:off x="6688289" y="4339510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Gerader Verbinder 110"/>
            <p:cNvCxnSpPr/>
            <p:nvPr/>
          </p:nvCxnSpPr>
          <p:spPr>
            <a:xfrm>
              <a:off x="6688289" y="4606214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/>
            <p:nvPr/>
          </p:nvCxnSpPr>
          <p:spPr>
            <a:xfrm>
              <a:off x="6688289" y="450912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/>
            <p:nvPr/>
          </p:nvCxnSpPr>
          <p:spPr>
            <a:xfrm>
              <a:off x="6688289" y="4428378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/>
            <p:nvPr/>
          </p:nvCxnSpPr>
          <p:spPr>
            <a:xfrm>
              <a:off x="6688289" y="469914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/>
            <p:cNvCxnSpPr/>
            <p:nvPr/>
          </p:nvCxnSpPr>
          <p:spPr>
            <a:xfrm>
              <a:off x="6688289" y="4786657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/>
            <p:nvPr/>
          </p:nvCxnSpPr>
          <p:spPr>
            <a:xfrm flipV="1">
              <a:off x="7057776" y="4357148"/>
              <a:ext cx="0" cy="53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/>
            <p:cNvCxnSpPr/>
            <p:nvPr/>
          </p:nvCxnSpPr>
          <p:spPr>
            <a:xfrm flipV="1">
              <a:off x="6876256" y="4357148"/>
              <a:ext cx="0" cy="53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uppieren 109"/>
          <p:cNvGrpSpPr/>
          <p:nvPr/>
        </p:nvGrpSpPr>
        <p:grpSpPr>
          <a:xfrm>
            <a:off x="4806701" y="5879064"/>
            <a:ext cx="657993" cy="660599"/>
            <a:chOff x="4626467" y="5147773"/>
            <a:chExt cx="657993" cy="660599"/>
          </a:xfrm>
        </p:grpSpPr>
        <p:sp>
          <p:nvSpPr>
            <p:cNvPr id="119" name="Rectangle 31"/>
            <p:cNvSpPr/>
            <p:nvPr/>
          </p:nvSpPr>
          <p:spPr>
            <a:xfrm>
              <a:off x="4675935" y="5147773"/>
              <a:ext cx="569415" cy="66059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4626467" y="5420692"/>
              <a:ext cx="6579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.</a:t>
              </a:r>
              <a:r>
                <a:rPr lang="en-US" b="1" dirty="0" err="1" smtClean="0"/>
                <a:t>fmx</a:t>
              </a:r>
              <a:endParaRPr lang="en-US" b="1" dirty="0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4659248" y="5157192"/>
              <a:ext cx="5971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fit</a:t>
              </a:r>
              <a:endParaRPr lang="en-US" b="1" dirty="0"/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5883384" y="5877272"/>
            <a:ext cx="625212" cy="660599"/>
            <a:chOff x="4655947" y="5147773"/>
            <a:chExt cx="625212" cy="660599"/>
          </a:xfrm>
        </p:grpSpPr>
        <p:sp>
          <p:nvSpPr>
            <p:cNvPr id="126" name="Rectangle 31"/>
            <p:cNvSpPr/>
            <p:nvPr/>
          </p:nvSpPr>
          <p:spPr>
            <a:xfrm>
              <a:off x="4675935" y="5147773"/>
              <a:ext cx="569415" cy="66059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4672976" y="5420692"/>
              <a:ext cx="5437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.</a:t>
              </a:r>
              <a:r>
                <a:rPr lang="en-US" b="1" dirty="0" err="1" smtClean="0"/>
                <a:t>sfx</a:t>
              </a:r>
              <a:endParaRPr lang="en-US" b="1" dirty="0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4655947" y="5157192"/>
              <a:ext cx="6252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spec</a:t>
              </a:r>
              <a:endParaRPr lang="en-US" b="1" dirty="0"/>
            </a:p>
          </p:txBody>
        </p:sp>
      </p:grpSp>
      <p:grpSp>
        <p:nvGrpSpPr>
          <p:cNvPr id="112" name="Gruppieren 111"/>
          <p:cNvGrpSpPr/>
          <p:nvPr/>
        </p:nvGrpSpPr>
        <p:grpSpPr>
          <a:xfrm>
            <a:off x="379431" y="5172984"/>
            <a:ext cx="469506" cy="602881"/>
            <a:chOff x="287777" y="5283811"/>
            <a:chExt cx="469506" cy="602881"/>
          </a:xfrm>
        </p:grpSpPr>
        <p:sp>
          <p:nvSpPr>
            <p:cNvPr id="129" name="Rectangle 31"/>
            <p:cNvSpPr/>
            <p:nvPr/>
          </p:nvSpPr>
          <p:spPr>
            <a:xfrm>
              <a:off x="287777" y="5617164"/>
              <a:ext cx="469506" cy="269528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45"/>
            <p:cNvSpPr/>
            <p:nvPr/>
          </p:nvSpPr>
          <p:spPr>
            <a:xfrm>
              <a:off x="333019" y="5283811"/>
              <a:ext cx="379022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1285250" y="5393186"/>
            <a:ext cx="992457" cy="379369"/>
            <a:chOff x="1259632" y="5505331"/>
            <a:chExt cx="992457" cy="379369"/>
          </a:xfrm>
        </p:grpSpPr>
        <p:sp>
          <p:nvSpPr>
            <p:cNvPr id="133" name="Oval 45"/>
            <p:cNvSpPr/>
            <p:nvPr/>
          </p:nvSpPr>
          <p:spPr>
            <a:xfrm rot="5400000">
              <a:off x="1297303" y="5467660"/>
              <a:ext cx="379022" cy="45436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45"/>
            <p:cNvSpPr/>
            <p:nvPr/>
          </p:nvSpPr>
          <p:spPr>
            <a:xfrm rot="5400000">
              <a:off x="1570017" y="5475005"/>
              <a:ext cx="379022" cy="440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45"/>
            <p:cNvSpPr/>
            <p:nvPr/>
          </p:nvSpPr>
          <p:spPr>
            <a:xfrm rot="5400000">
              <a:off x="1835853" y="5468116"/>
              <a:ext cx="379022" cy="45345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373052" y="6033416"/>
            <a:ext cx="469506" cy="602881"/>
            <a:chOff x="287777" y="5283811"/>
            <a:chExt cx="469506" cy="602881"/>
          </a:xfrm>
        </p:grpSpPr>
        <p:sp>
          <p:nvSpPr>
            <p:cNvPr id="137" name="Rectangle 31"/>
            <p:cNvSpPr/>
            <p:nvPr/>
          </p:nvSpPr>
          <p:spPr>
            <a:xfrm>
              <a:off x="287777" y="5617164"/>
              <a:ext cx="469506" cy="2695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45"/>
            <p:cNvSpPr/>
            <p:nvPr/>
          </p:nvSpPr>
          <p:spPr>
            <a:xfrm>
              <a:off x="333019" y="5283811"/>
              <a:ext cx="379022" cy="53436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/>
          <p:cNvGrpSpPr/>
          <p:nvPr/>
        </p:nvGrpSpPr>
        <p:grpSpPr>
          <a:xfrm>
            <a:off x="1295597" y="6005036"/>
            <a:ext cx="992457" cy="379369"/>
            <a:chOff x="1259632" y="5505331"/>
            <a:chExt cx="992457" cy="379369"/>
          </a:xfrm>
        </p:grpSpPr>
        <p:sp>
          <p:nvSpPr>
            <p:cNvPr id="141" name="Oval 45"/>
            <p:cNvSpPr/>
            <p:nvPr/>
          </p:nvSpPr>
          <p:spPr>
            <a:xfrm rot="5400000">
              <a:off x="1297303" y="5467660"/>
              <a:ext cx="379022" cy="454364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5"/>
            <p:cNvSpPr/>
            <p:nvPr/>
          </p:nvSpPr>
          <p:spPr>
            <a:xfrm rot="5400000">
              <a:off x="1570017" y="5475005"/>
              <a:ext cx="379022" cy="44036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5"/>
            <p:cNvSpPr/>
            <p:nvPr/>
          </p:nvSpPr>
          <p:spPr>
            <a:xfrm rot="5400000">
              <a:off x="1835853" y="5468116"/>
              <a:ext cx="379022" cy="45345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6988013" y="5280143"/>
            <a:ext cx="361082" cy="570839"/>
            <a:chOff x="3104779" y="5924583"/>
            <a:chExt cx="361082" cy="570839"/>
          </a:xfrm>
        </p:grpSpPr>
        <p:cxnSp>
          <p:nvCxnSpPr>
            <p:cNvPr id="139" name="Straight Connector 5"/>
            <p:cNvCxnSpPr/>
            <p:nvPr/>
          </p:nvCxnSpPr>
          <p:spPr>
            <a:xfrm flipH="1">
              <a:off x="3104779" y="5924583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5"/>
            <p:cNvCxnSpPr/>
            <p:nvPr/>
          </p:nvCxnSpPr>
          <p:spPr>
            <a:xfrm>
              <a:off x="3111262" y="6222038"/>
              <a:ext cx="354599" cy="27338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/>
          <p:cNvGrpSpPr/>
          <p:nvPr/>
        </p:nvGrpSpPr>
        <p:grpSpPr>
          <a:xfrm rot="10800000">
            <a:off x="7615350" y="5687314"/>
            <a:ext cx="361082" cy="570839"/>
            <a:chOff x="3104779" y="5924583"/>
            <a:chExt cx="361082" cy="570839"/>
          </a:xfrm>
        </p:grpSpPr>
        <p:cxnSp>
          <p:nvCxnSpPr>
            <p:cNvPr id="152" name="Straight Connector 5"/>
            <p:cNvCxnSpPr/>
            <p:nvPr/>
          </p:nvCxnSpPr>
          <p:spPr>
            <a:xfrm flipH="1">
              <a:off x="3104779" y="5924583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5"/>
            <p:cNvCxnSpPr/>
            <p:nvPr/>
          </p:nvCxnSpPr>
          <p:spPr>
            <a:xfrm>
              <a:off x="3111262" y="6222038"/>
              <a:ext cx="354599" cy="27338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/>
          <p:cNvGrpSpPr/>
          <p:nvPr/>
        </p:nvGrpSpPr>
        <p:grpSpPr>
          <a:xfrm>
            <a:off x="2652275" y="5813219"/>
            <a:ext cx="846313" cy="838969"/>
            <a:chOff x="2652275" y="5813219"/>
            <a:chExt cx="846313" cy="838969"/>
          </a:xfrm>
        </p:grpSpPr>
        <p:grpSp>
          <p:nvGrpSpPr>
            <p:cNvPr id="154" name="Gruppieren 153"/>
            <p:cNvGrpSpPr/>
            <p:nvPr/>
          </p:nvGrpSpPr>
          <p:grpSpPr>
            <a:xfrm>
              <a:off x="2652275" y="6081349"/>
              <a:ext cx="361082" cy="570839"/>
              <a:chOff x="3104779" y="5924583"/>
              <a:chExt cx="361082" cy="570839"/>
            </a:xfrm>
          </p:grpSpPr>
          <p:cxnSp>
            <p:nvCxnSpPr>
              <p:cNvPr id="155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uppieren 156"/>
            <p:cNvGrpSpPr/>
            <p:nvPr/>
          </p:nvGrpSpPr>
          <p:grpSpPr>
            <a:xfrm rot="10800000">
              <a:off x="3137506" y="5813219"/>
              <a:ext cx="361082" cy="570839"/>
              <a:chOff x="3104779" y="5924583"/>
              <a:chExt cx="361082" cy="570839"/>
            </a:xfrm>
          </p:grpSpPr>
          <p:cxnSp>
            <p:nvCxnSpPr>
              <p:cNvPr id="158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uppieren 160"/>
          <p:cNvGrpSpPr/>
          <p:nvPr/>
        </p:nvGrpSpPr>
        <p:grpSpPr>
          <a:xfrm>
            <a:off x="3588340" y="5821039"/>
            <a:ext cx="846313" cy="838969"/>
            <a:chOff x="2652275" y="5813219"/>
            <a:chExt cx="846313" cy="838969"/>
          </a:xfrm>
        </p:grpSpPr>
        <p:grpSp>
          <p:nvGrpSpPr>
            <p:cNvPr id="162" name="Gruppieren 161"/>
            <p:cNvGrpSpPr/>
            <p:nvPr/>
          </p:nvGrpSpPr>
          <p:grpSpPr>
            <a:xfrm>
              <a:off x="2652275" y="6081349"/>
              <a:ext cx="361082" cy="570839"/>
              <a:chOff x="3104779" y="5924583"/>
              <a:chExt cx="361082" cy="570839"/>
            </a:xfrm>
          </p:grpSpPr>
          <p:cxnSp>
            <p:nvCxnSpPr>
              <p:cNvPr id="166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pieren 162"/>
            <p:cNvGrpSpPr/>
            <p:nvPr/>
          </p:nvGrpSpPr>
          <p:grpSpPr>
            <a:xfrm rot="10800000">
              <a:off x="3137506" y="5813219"/>
              <a:ext cx="361082" cy="570839"/>
              <a:chOff x="3104779" y="5924583"/>
              <a:chExt cx="361082" cy="570839"/>
            </a:xfrm>
          </p:grpSpPr>
          <p:cxnSp>
            <p:nvCxnSpPr>
              <p:cNvPr id="164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8" name="Pfeil nach oben 167"/>
          <p:cNvSpPr/>
          <p:nvPr/>
        </p:nvSpPr>
        <p:spPr>
          <a:xfrm rot="5400000">
            <a:off x="6859759" y="2301119"/>
            <a:ext cx="504056" cy="474615"/>
          </a:xfrm>
          <a:prstGeom prst="upArrow">
            <a:avLst>
              <a:gd name="adj1" fmla="val 99027"/>
              <a:gd name="adj2" fmla="val 109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uppieren 122"/>
          <p:cNvGrpSpPr/>
          <p:nvPr/>
        </p:nvGrpSpPr>
        <p:grpSpPr>
          <a:xfrm>
            <a:off x="7740352" y="2318347"/>
            <a:ext cx="360040" cy="422220"/>
            <a:chOff x="7740352" y="2318347"/>
            <a:chExt cx="360040" cy="422220"/>
          </a:xfrm>
        </p:grpSpPr>
        <p:cxnSp>
          <p:nvCxnSpPr>
            <p:cNvPr id="169" name="Straight Connector 54"/>
            <p:cNvCxnSpPr/>
            <p:nvPr/>
          </p:nvCxnSpPr>
          <p:spPr>
            <a:xfrm>
              <a:off x="7740352" y="2318347"/>
              <a:ext cx="0" cy="420756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54"/>
            <p:cNvCxnSpPr/>
            <p:nvPr/>
          </p:nvCxnSpPr>
          <p:spPr>
            <a:xfrm>
              <a:off x="8100392" y="2319811"/>
              <a:ext cx="0" cy="420756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en 182"/>
          <p:cNvGrpSpPr/>
          <p:nvPr/>
        </p:nvGrpSpPr>
        <p:grpSpPr>
          <a:xfrm>
            <a:off x="7711571" y="3382392"/>
            <a:ext cx="526487" cy="650158"/>
            <a:chOff x="7711571" y="3382392"/>
            <a:chExt cx="526487" cy="650158"/>
          </a:xfrm>
        </p:grpSpPr>
        <p:sp>
          <p:nvSpPr>
            <p:cNvPr id="171" name="Oval 19"/>
            <p:cNvSpPr/>
            <p:nvPr/>
          </p:nvSpPr>
          <p:spPr>
            <a:xfrm>
              <a:off x="7711571" y="3498182"/>
              <a:ext cx="526487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32"/>
            <p:cNvSpPr/>
            <p:nvPr/>
          </p:nvSpPr>
          <p:spPr>
            <a:xfrm>
              <a:off x="7884368" y="3415995"/>
              <a:ext cx="170897" cy="69584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54"/>
            <p:cNvCxnSpPr/>
            <p:nvPr/>
          </p:nvCxnSpPr>
          <p:spPr>
            <a:xfrm flipH="1">
              <a:off x="7969817" y="3382392"/>
              <a:ext cx="132" cy="62881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54"/>
            <p:cNvCxnSpPr/>
            <p:nvPr/>
          </p:nvCxnSpPr>
          <p:spPr>
            <a:xfrm flipH="1" flipV="1">
              <a:off x="7889875" y="3728899"/>
              <a:ext cx="79941" cy="60141"/>
            </a:xfrm>
            <a:prstGeom prst="line">
              <a:avLst/>
            </a:prstGeom>
            <a:ln w="793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54"/>
            <p:cNvCxnSpPr/>
            <p:nvPr/>
          </p:nvCxnSpPr>
          <p:spPr>
            <a:xfrm flipV="1">
              <a:off x="7976432" y="3649947"/>
              <a:ext cx="123960" cy="139094"/>
            </a:xfrm>
            <a:prstGeom prst="line">
              <a:avLst/>
            </a:prstGeom>
            <a:ln w="793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86"/>
          <p:cNvGrpSpPr/>
          <p:nvPr/>
        </p:nvGrpSpPr>
        <p:grpSpPr>
          <a:xfrm>
            <a:off x="7581766" y="4411439"/>
            <a:ext cx="335647" cy="354092"/>
            <a:chOff x="8138492" y="4481160"/>
            <a:chExt cx="335647" cy="354092"/>
          </a:xfrm>
        </p:grpSpPr>
        <p:sp>
          <p:nvSpPr>
            <p:cNvPr id="184" name="Pfeil nach oben 183"/>
            <p:cNvSpPr/>
            <p:nvPr/>
          </p:nvSpPr>
          <p:spPr>
            <a:xfrm>
              <a:off x="8138492" y="4481160"/>
              <a:ext cx="144016" cy="354092"/>
            </a:xfrm>
            <a:prstGeom prst="upArrow">
              <a:avLst>
                <a:gd name="adj1" fmla="val 50000"/>
                <a:gd name="adj2" fmla="val 1117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feil nach oben 185"/>
            <p:cNvSpPr/>
            <p:nvPr/>
          </p:nvSpPr>
          <p:spPr>
            <a:xfrm rot="10800000">
              <a:off x="8330123" y="4481160"/>
              <a:ext cx="144016" cy="354092"/>
            </a:xfrm>
            <a:prstGeom prst="upArrow">
              <a:avLst>
                <a:gd name="adj1" fmla="val 50000"/>
                <a:gd name="adj2" fmla="val 1117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8260527" y="4365104"/>
            <a:ext cx="556770" cy="474875"/>
            <a:chOff x="8260527" y="4365104"/>
            <a:chExt cx="556770" cy="474875"/>
          </a:xfrm>
        </p:grpSpPr>
        <p:sp>
          <p:nvSpPr>
            <p:cNvPr id="209" name="Trapezoid 208"/>
            <p:cNvSpPr/>
            <p:nvPr/>
          </p:nvSpPr>
          <p:spPr>
            <a:xfrm rot="10800000">
              <a:off x="8260527" y="4365104"/>
              <a:ext cx="556770" cy="276997"/>
            </a:xfrm>
            <a:prstGeom prst="trapezoid">
              <a:avLst>
                <a:gd name="adj" fmla="val 559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tangle 32"/>
            <p:cNvSpPr/>
            <p:nvPr/>
          </p:nvSpPr>
          <p:spPr>
            <a:xfrm>
              <a:off x="8454082" y="4631453"/>
              <a:ext cx="170897" cy="208526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extfeld 175"/>
          <p:cNvSpPr txBox="1"/>
          <p:nvPr/>
        </p:nvSpPr>
        <p:spPr>
          <a:xfrm rot="16200000">
            <a:off x="232960" y="222114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selected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6867227" y="1388000"/>
            <a:ext cx="550534" cy="548969"/>
            <a:chOff x="7573281" y="1367863"/>
            <a:chExt cx="550534" cy="548969"/>
          </a:xfrm>
        </p:grpSpPr>
        <p:pic>
          <p:nvPicPr>
            <p:cNvPr id="131" name="Grafik 130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1398490"/>
              <a:ext cx="527479" cy="453302"/>
            </a:xfrm>
            <a:prstGeom prst="rect">
              <a:avLst/>
            </a:prstGeom>
          </p:spPr>
        </p:pic>
        <p:sp>
          <p:nvSpPr>
            <p:cNvPr id="179" name="Rectangle 31"/>
            <p:cNvSpPr/>
            <p:nvPr/>
          </p:nvSpPr>
          <p:spPr>
            <a:xfrm>
              <a:off x="7573281" y="1367863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6786071" y="318928"/>
            <a:ext cx="763189" cy="661799"/>
            <a:chOff x="6786071" y="318929"/>
            <a:chExt cx="763189" cy="532094"/>
          </a:xfrm>
        </p:grpSpPr>
        <p:cxnSp>
          <p:nvCxnSpPr>
            <p:cNvPr id="181" name="Straight Connector 5"/>
            <p:cNvCxnSpPr/>
            <p:nvPr/>
          </p:nvCxnSpPr>
          <p:spPr>
            <a:xfrm flipH="1">
              <a:off x="7110978" y="318929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5"/>
            <p:cNvCxnSpPr/>
            <p:nvPr/>
          </p:nvCxnSpPr>
          <p:spPr>
            <a:xfrm flipH="1">
              <a:off x="7110978" y="512802"/>
              <a:ext cx="438282" cy="99675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45"/>
            <p:cNvSpPr/>
            <p:nvPr/>
          </p:nvSpPr>
          <p:spPr>
            <a:xfrm rot="20090463">
              <a:off x="6786071" y="523148"/>
              <a:ext cx="312401" cy="1786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45"/>
            <p:cNvSpPr/>
            <p:nvPr/>
          </p:nvSpPr>
          <p:spPr>
            <a:xfrm rot="19479745">
              <a:off x="6912888" y="672363"/>
              <a:ext cx="312401" cy="1786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8062933" y="222444"/>
            <a:ext cx="625639" cy="617863"/>
            <a:chOff x="8062933" y="222444"/>
            <a:chExt cx="625639" cy="617863"/>
          </a:xfrm>
        </p:grpSpPr>
        <p:grpSp>
          <p:nvGrpSpPr>
            <p:cNvPr id="188" name="Group 30"/>
            <p:cNvGrpSpPr/>
            <p:nvPr/>
          </p:nvGrpSpPr>
          <p:grpSpPr>
            <a:xfrm>
              <a:off x="8062933" y="222444"/>
              <a:ext cx="625639" cy="617863"/>
              <a:chOff x="57032" y="1271955"/>
              <a:chExt cx="625639" cy="617863"/>
            </a:xfrm>
          </p:grpSpPr>
          <p:sp>
            <p:nvSpPr>
              <p:cNvPr id="190" name="Block Arc 13"/>
              <p:cNvSpPr/>
              <p:nvPr/>
            </p:nvSpPr>
            <p:spPr>
              <a:xfrm rot="2673353">
                <a:off x="426831" y="1271955"/>
                <a:ext cx="255840" cy="255840"/>
              </a:xfrm>
              <a:prstGeom prst="blockArc">
                <a:avLst>
                  <a:gd name="adj1" fmla="val 18516414"/>
                  <a:gd name="adj2" fmla="val 13954050"/>
                  <a:gd name="adj3" fmla="val 35733"/>
                </a:avLst>
              </a:prstGeom>
              <a:solidFill>
                <a:schemeClr val="tx1"/>
              </a:solidFill>
              <a:ln w="762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Straight Connector 15"/>
              <p:cNvCxnSpPr/>
              <p:nvPr/>
            </p:nvCxnSpPr>
            <p:spPr>
              <a:xfrm flipH="1">
                <a:off x="270786" y="1482835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Block Arc 13"/>
              <p:cNvSpPr/>
              <p:nvPr/>
            </p:nvSpPr>
            <p:spPr>
              <a:xfrm rot="13671974">
                <a:off x="57032" y="1633978"/>
                <a:ext cx="255840" cy="255840"/>
              </a:xfrm>
              <a:prstGeom prst="blockArc">
                <a:avLst>
                  <a:gd name="adj1" fmla="val 18516414"/>
                  <a:gd name="adj2" fmla="val 13954050"/>
                  <a:gd name="adj3" fmla="val 35733"/>
                </a:avLst>
              </a:prstGeom>
              <a:solidFill>
                <a:schemeClr val="tx1"/>
              </a:solidFill>
              <a:ln w="762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5-Point Star 1"/>
            <p:cNvSpPr/>
            <p:nvPr/>
          </p:nvSpPr>
          <p:spPr>
            <a:xfrm>
              <a:off x="8117091" y="304139"/>
              <a:ext cx="140752" cy="137890"/>
            </a:xfrm>
            <a:prstGeom prst="star5">
              <a:avLst>
                <a:gd name="adj" fmla="val 26302"/>
                <a:gd name="hf" fmla="val 105146"/>
                <a:gd name="vf" fmla="val 11055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5-Point Star 1"/>
            <p:cNvSpPr/>
            <p:nvPr/>
          </p:nvSpPr>
          <p:spPr>
            <a:xfrm>
              <a:off x="8454643" y="600180"/>
              <a:ext cx="140752" cy="137890"/>
            </a:xfrm>
            <a:prstGeom prst="star5">
              <a:avLst>
                <a:gd name="adj" fmla="val 26302"/>
                <a:gd name="hf" fmla="val 105146"/>
                <a:gd name="vf" fmla="val 11055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8104484" y="1212253"/>
            <a:ext cx="550534" cy="548969"/>
            <a:chOff x="8104484" y="1212253"/>
            <a:chExt cx="550534" cy="548969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8104484" y="1212253"/>
              <a:ext cx="550534" cy="548969"/>
              <a:chOff x="7573281" y="1367863"/>
              <a:chExt cx="550534" cy="548969"/>
            </a:xfrm>
          </p:grpSpPr>
          <p:pic>
            <p:nvPicPr>
              <p:cNvPr id="196" name="Grafik 195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6336" y="1398490"/>
                <a:ext cx="527479" cy="453302"/>
              </a:xfrm>
              <a:prstGeom prst="rect">
                <a:avLst/>
              </a:prstGeom>
            </p:spPr>
          </p:pic>
          <p:sp>
            <p:nvSpPr>
              <p:cNvPr id="197" name="Rectangle 31"/>
              <p:cNvSpPr/>
              <p:nvPr/>
            </p:nvSpPr>
            <p:spPr>
              <a:xfrm>
                <a:off x="7573281" y="1367863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8"/>
            <p:cNvGrpSpPr/>
            <p:nvPr/>
          </p:nvGrpSpPr>
          <p:grpSpPr>
            <a:xfrm>
              <a:off x="8174379" y="1386821"/>
              <a:ext cx="102308" cy="102561"/>
              <a:chOff x="1331640" y="226006"/>
              <a:chExt cx="484924" cy="486123"/>
            </a:xfrm>
          </p:grpSpPr>
          <p:cxnSp>
            <p:nvCxnSpPr>
              <p:cNvPr id="200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18"/>
            <p:cNvGrpSpPr/>
            <p:nvPr/>
          </p:nvGrpSpPr>
          <p:grpSpPr>
            <a:xfrm>
              <a:off x="8436604" y="1258913"/>
              <a:ext cx="102308" cy="102561"/>
              <a:chOff x="1331640" y="226006"/>
              <a:chExt cx="484924" cy="486123"/>
            </a:xfrm>
          </p:grpSpPr>
          <p:cxnSp>
            <p:nvCxnSpPr>
              <p:cNvPr id="203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18"/>
            <p:cNvGrpSpPr/>
            <p:nvPr/>
          </p:nvGrpSpPr>
          <p:grpSpPr>
            <a:xfrm>
              <a:off x="8422711" y="1540313"/>
              <a:ext cx="102308" cy="102561"/>
              <a:chOff x="1331640" y="226006"/>
              <a:chExt cx="484924" cy="486123"/>
            </a:xfrm>
          </p:grpSpPr>
          <p:cxnSp>
            <p:nvCxnSpPr>
              <p:cNvPr id="206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Textfeld 207"/>
          <p:cNvSpPr txBox="1"/>
          <p:nvPr/>
        </p:nvSpPr>
        <p:spPr>
          <a:xfrm>
            <a:off x="1234848" y="2852602"/>
            <a:ext cx="6303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1100" b="1" dirty="0" smtClean="0"/>
              <a:t>grid file</a:t>
            </a:r>
            <a:br>
              <a:rPr lang="en-US" sz="1100" b="1" dirty="0" smtClean="0"/>
            </a:b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535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uppieren 181"/>
          <p:cNvGrpSpPr/>
          <p:nvPr/>
        </p:nvGrpSpPr>
        <p:grpSpPr>
          <a:xfrm>
            <a:off x="1597196" y="253896"/>
            <a:ext cx="398829" cy="369772"/>
            <a:chOff x="1597196" y="253896"/>
            <a:chExt cx="398829" cy="369772"/>
          </a:xfrm>
        </p:grpSpPr>
        <p:cxnSp>
          <p:nvCxnSpPr>
            <p:cNvPr id="180" name="Straight Connector 54"/>
            <p:cNvCxnSpPr/>
            <p:nvPr/>
          </p:nvCxnSpPr>
          <p:spPr>
            <a:xfrm>
              <a:off x="1619672" y="253896"/>
              <a:ext cx="360040" cy="36977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54"/>
            <p:cNvCxnSpPr/>
            <p:nvPr/>
          </p:nvCxnSpPr>
          <p:spPr>
            <a:xfrm flipH="1">
              <a:off x="1597196" y="253896"/>
              <a:ext cx="398829" cy="36977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uppieren 173"/>
          <p:cNvGrpSpPr/>
          <p:nvPr/>
        </p:nvGrpSpPr>
        <p:grpSpPr>
          <a:xfrm>
            <a:off x="899592" y="137957"/>
            <a:ext cx="360040" cy="538162"/>
            <a:chOff x="899592" y="137957"/>
            <a:chExt cx="360040" cy="538162"/>
          </a:xfrm>
        </p:grpSpPr>
        <p:cxnSp>
          <p:nvCxnSpPr>
            <p:cNvPr id="185" name="Straight Connector 54"/>
            <p:cNvCxnSpPr/>
            <p:nvPr/>
          </p:nvCxnSpPr>
          <p:spPr>
            <a:xfrm flipV="1">
              <a:off x="899592" y="404664"/>
              <a:ext cx="360040" cy="967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Ellipse 187"/>
            <p:cNvSpPr/>
            <p:nvPr/>
          </p:nvSpPr>
          <p:spPr>
            <a:xfrm>
              <a:off x="1032602" y="137957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025452" y="55748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2438374" y="230024"/>
            <a:ext cx="1070834" cy="1070879"/>
            <a:chOff x="2438374" y="230024"/>
            <a:chExt cx="1070834" cy="1070879"/>
          </a:xfrm>
        </p:grpSpPr>
        <p:grpSp>
          <p:nvGrpSpPr>
            <p:cNvPr id="193" name="Gruppieren 192"/>
            <p:cNvGrpSpPr/>
            <p:nvPr/>
          </p:nvGrpSpPr>
          <p:grpSpPr>
            <a:xfrm>
              <a:off x="2438374" y="230024"/>
              <a:ext cx="549990" cy="548969"/>
              <a:chOff x="5750677" y="4357148"/>
              <a:chExt cx="549990" cy="548969"/>
            </a:xfrm>
          </p:grpSpPr>
          <p:sp>
            <p:nvSpPr>
              <p:cNvPr id="194" name="Rectangle 31"/>
              <p:cNvSpPr/>
              <p:nvPr/>
            </p:nvSpPr>
            <p:spPr>
              <a:xfrm>
                <a:off x="5750677" y="4357148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ihandform 194"/>
              <p:cNvSpPr/>
              <p:nvPr/>
            </p:nvSpPr>
            <p:spPr>
              <a:xfrm>
                <a:off x="5796136" y="4428378"/>
                <a:ext cx="447248" cy="42277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Pfeil nach oben 195"/>
            <p:cNvSpPr/>
            <p:nvPr/>
          </p:nvSpPr>
          <p:spPr>
            <a:xfrm rot="8322658">
              <a:off x="2769816" y="676256"/>
              <a:ext cx="504056" cy="311552"/>
            </a:xfrm>
            <a:prstGeom prst="upArrow">
              <a:avLst>
                <a:gd name="adj1" fmla="val 38662"/>
                <a:gd name="adj2" fmla="val 790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uppieren 196"/>
            <p:cNvGrpSpPr/>
            <p:nvPr/>
          </p:nvGrpSpPr>
          <p:grpSpPr>
            <a:xfrm>
              <a:off x="2959218" y="751934"/>
              <a:ext cx="549990" cy="548969"/>
              <a:chOff x="5750677" y="4357148"/>
              <a:chExt cx="549990" cy="548969"/>
            </a:xfrm>
          </p:grpSpPr>
          <p:sp>
            <p:nvSpPr>
              <p:cNvPr id="198" name="Rectangle 31"/>
              <p:cNvSpPr/>
              <p:nvPr/>
            </p:nvSpPr>
            <p:spPr>
              <a:xfrm>
                <a:off x="5750677" y="4357148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ihandform 198"/>
              <p:cNvSpPr/>
              <p:nvPr/>
            </p:nvSpPr>
            <p:spPr>
              <a:xfrm>
                <a:off x="5798335" y="4566355"/>
                <a:ext cx="447248" cy="13055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uppieren 191"/>
          <p:cNvGrpSpPr/>
          <p:nvPr/>
        </p:nvGrpSpPr>
        <p:grpSpPr>
          <a:xfrm>
            <a:off x="3945274" y="255201"/>
            <a:ext cx="1121496" cy="1298105"/>
            <a:chOff x="4017282" y="140679"/>
            <a:chExt cx="1121496" cy="1298105"/>
          </a:xfrm>
        </p:grpSpPr>
        <p:grpSp>
          <p:nvGrpSpPr>
            <p:cNvPr id="201" name="Gruppieren 200"/>
            <p:cNvGrpSpPr/>
            <p:nvPr/>
          </p:nvGrpSpPr>
          <p:grpSpPr>
            <a:xfrm>
              <a:off x="4067944" y="140679"/>
              <a:ext cx="1070834" cy="1070879"/>
              <a:chOff x="2438374" y="230024"/>
              <a:chExt cx="1070834" cy="1070879"/>
            </a:xfrm>
          </p:grpSpPr>
          <p:grpSp>
            <p:nvGrpSpPr>
              <p:cNvPr id="202" name="Gruppieren 201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07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Freihandform 207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Pfeil nach oben 202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31"/>
              <p:cNvSpPr/>
              <p:nvPr/>
            </p:nvSpPr>
            <p:spPr>
              <a:xfrm>
                <a:off x="2959218" y="751934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Freihandform 211"/>
            <p:cNvSpPr/>
            <p:nvPr/>
          </p:nvSpPr>
          <p:spPr>
            <a:xfrm>
              <a:off x="4622268" y="738917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feld 190"/>
            <p:cNvSpPr txBox="1"/>
            <p:nvPr/>
          </p:nvSpPr>
          <p:spPr>
            <a:xfrm>
              <a:off x="4017282" y="515454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/>
                <a:t>1</a:t>
              </a:r>
              <a:endParaRPr lang="de-DE" sz="5400" b="1" dirty="0"/>
            </a:p>
          </p:txBody>
        </p:sp>
      </p:grpSp>
      <p:grpSp>
        <p:nvGrpSpPr>
          <p:cNvPr id="224" name="Gruppieren 223"/>
          <p:cNvGrpSpPr/>
          <p:nvPr/>
        </p:nvGrpSpPr>
        <p:grpSpPr>
          <a:xfrm>
            <a:off x="794301" y="1075269"/>
            <a:ext cx="593432" cy="1077218"/>
            <a:chOff x="3844867" y="1514542"/>
            <a:chExt cx="593432" cy="1077218"/>
          </a:xfrm>
        </p:grpSpPr>
        <p:sp>
          <p:nvSpPr>
            <p:cNvPr id="222" name="Textfeld 221"/>
            <p:cNvSpPr txBox="1"/>
            <p:nvPr/>
          </p:nvSpPr>
          <p:spPr>
            <a:xfrm>
              <a:off x="3844867" y="1514542"/>
              <a:ext cx="59343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/>
                <a:t>dx</a:t>
              </a:r>
              <a:br>
                <a:rPr lang="de-DE" sz="3200" b="1" dirty="0" smtClean="0"/>
              </a:br>
              <a:r>
                <a:rPr lang="de-DE" sz="3200" b="1" dirty="0" err="1" smtClean="0"/>
                <a:t>dy</a:t>
              </a:r>
              <a:endParaRPr lang="de-DE" sz="3200" b="1" dirty="0"/>
            </a:p>
          </p:txBody>
        </p:sp>
        <p:cxnSp>
          <p:nvCxnSpPr>
            <p:cNvPr id="223" name="Straight Connector 54"/>
            <p:cNvCxnSpPr/>
            <p:nvPr/>
          </p:nvCxnSpPr>
          <p:spPr>
            <a:xfrm>
              <a:off x="3918332" y="2053151"/>
              <a:ext cx="476736" cy="449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uppieren 247"/>
          <p:cNvGrpSpPr/>
          <p:nvPr/>
        </p:nvGrpSpPr>
        <p:grpSpPr>
          <a:xfrm>
            <a:off x="3563888" y="1828508"/>
            <a:ext cx="1070834" cy="1087195"/>
            <a:chOff x="3563888" y="1828508"/>
            <a:chExt cx="1070834" cy="1087195"/>
          </a:xfrm>
        </p:grpSpPr>
        <p:grpSp>
          <p:nvGrpSpPr>
            <p:cNvPr id="233" name="Gruppieren 232"/>
            <p:cNvGrpSpPr/>
            <p:nvPr/>
          </p:nvGrpSpPr>
          <p:grpSpPr>
            <a:xfrm>
              <a:off x="3563888" y="1844824"/>
              <a:ext cx="1070834" cy="1070879"/>
              <a:chOff x="4067944" y="140679"/>
              <a:chExt cx="1070834" cy="1070879"/>
            </a:xfrm>
          </p:grpSpPr>
          <p:grpSp>
            <p:nvGrpSpPr>
              <p:cNvPr id="234" name="Gruppieren 233"/>
              <p:cNvGrpSpPr/>
              <p:nvPr/>
            </p:nvGrpSpPr>
            <p:grpSpPr>
              <a:xfrm>
                <a:off x="4067944" y="140679"/>
                <a:ext cx="1070834" cy="1070879"/>
                <a:chOff x="2438374" y="230024"/>
                <a:chExt cx="1070834" cy="1070879"/>
              </a:xfrm>
            </p:grpSpPr>
            <p:sp>
              <p:nvSpPr>
                <p:cNvPr id="240" name="Rectangle 31"/>
                <p:cNvSpPr/>
                <p:nvPr/>
              </p:nvSpPr>
              <p:spPr>
                <a:xfrm>
                  <a:off x="2438374" y="23002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Pfeil nach oben 237"/>
                <p:cNvSpPr/>
                <p:nvPr/>
              </p:nvSpPr>
              <p:spPr>
                <a:xfrm rot="8322658">
                  <a:off x="2769816" y="676256"/>
                  <a:ext cx="504056" cy="311552"/>
                </a:xfrm>
                <a:prstGeom prst="upArrow">
                  <a:avLst>
                    <a:gd name="adj1" fmla="val 38662"/>
                    <a:gd name="adj2" fmla="val 7904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31"/>
                <p:cNvSpPr/>
                <p:nvPr/>
              </p:nvSpPr>
              <p:spPr>
                <a:xfrm>
                  <a:off x="2959218" y="75193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5" name="Freihandform 234"/>
              <p:cNvSpPr/>
              <p:nvPr/>
            </p:nvSpPr>
            <p:spPr>
              <a:xfrm>
                <a:off x="4622268" y="738917"/>
                <a:ext cx="447248" cy="42277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Ellipse 241"/>
            <p:cNvSpPr/>
            <p:nvPr/>
          </p:nvSpPr>
          <p:spPr>
            <a:xfrm>
              <a:off x="3592712" y="2236533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3634292" y="2113530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3731893" y="2039917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848723" y="2018493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Ellipse 245"/>
            <p:cNvSpPr/>
            <p:nvPr/>
          </p:nvSpPr>
          <p:spPr>
            <a:xfrm>
              <a:off x="3922474" y="191864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Ellipse 246"/>
            <p:cNvSpPr/>
            <p:nvPr/>
          </p:nvSpPr>
          <p:spPr>
            <a:xfrm>
              <a:off x="4018176" y="1828508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uppieren 259"/>
          <p:cNvGrpSpPr/>
          <p:nvPr/>
        </p:nvGrpSpPr>
        <p:grpSpPr>
          <a:xfrm>
            <a:off x="1949586" y="1907622"/>
            <a:ext cx="1070834" cy="1070879"/>
            <a:chOff x="1949586" y="1907622"/>
            <a:chExt cx="1070834" cy="1070879"/>
          </a:xfrm>
        </p:grpSpPr>
        <p:grpSp>
          <p:nvGrpSpPr>
            <p:cNvPr id="249" name="Gruppieren 248"/>
            <p:cNvGrpSpPr/>
            <p:nvPr/>
          </p:nvGrpSpPr>
          <p:grpSpPr>
            <a:xfrm>
              <a:off x="1949586" y="1907622"/>
              <a:ext cx="1070834" cy="1070879"/>
              <a:chOff x="2438374" y="230024"/>
              <a:chExt cx="1070834" cy="1070879"/>
            </a:xfrm>
          </p:grpSpPr>
          <p:grpSp>
            <p:nvGrpSpPr>
              <p:cNvPr id="250" name="Gruppieren 249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55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Freihandform 255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Pfeil nach oben 250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uppieren 251"/>
              <p:cNvGrpSpPr/>
              <p:nvPr/>
            </p:nvGrpSpPr>
            <p:grpSpPr>
              <a:xfrm>
                <a:off x="2959218" y="751934"/>
                <a:ext cx="549990" cy="548969"/>
                <a:chOff x="5750677" y="4357148"/>
                <a:chExt cx="549990" cy="548969"/>
              </a:xfrm>
            </p:grpSpPr>
            <p:sp>
              <p:nvSpPr>
                <p:cNvPr id="253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Freihandform 253"/>
                <p:cNvSpPr/>
                <p:nvPr/>
              </p:nvSpPr>
              <p:spPr>
                <a:xfrm>
                  <a:off x="5788224" y="4545351"/>
                  <a:ext cx="447248" cy="20662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7" name="Freihandform 256"/>
            <p:cNvSpPr/>
            <p:nvPr/>
          </p:nvSpPr>
          <p:spPr>
            <a:xfrm>
              <a:off x="1966337" y="1918642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ihandform 257"/>
            <p:cNvSpPr/>
            <p:nvPr/>
          </p:nvSpPr>
          <p:spPr>
            <a:xfrm>
              <a:off x="1952799" y="1916832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ihandform 258"/>
            <p:cNvSpPr/>
            <p:nvPr/>
          </p:nvSpPr>
          <p:spPr>
            <a:xfrm>
              <a:off x="2023182" y="2007557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5580112" y="197275"/>
            <a:ext cx="1111765" cy="1143493"/>
            <a:chOff x="5580112" y="197275"/>
            <a:chExt cx="1111765" cy="1143493"/>
          </a:xfrm>
        </p:grpSpPr>
        <p:grpSp>
          <p:nvGrpSpPr>
            <p:cNvPr id="261" name="Gruppieren 260"/>
            <p:cNvGrpSpPr/>
            <p:nvPr/>
          </p:nvGrpSpPr>
          <p:grpSpPr>
            <a:xfrm>
              <a:off x="5580112" y="197275"/>
              <a:ext cx="1111765" cy="1111635"/>
              <a:chOff x="2438374" y="230024"/>
              <a:chExt cx="1111765" cy="1111635"/>
            </a:xfrm>
          </p:grpSpPr>
          <p:grpSp>
            <p:nvGrpSpPr>
              <p:cNvPr id="262" name="Gruppieren 261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67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reihandform 267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uppieren 263"/>
              <p:cNvGrpSpPr/>
              <p:nvPr/>
            </p:nvGrpSpPr>
            <p:grpSpPr>
              <a:xfrm>
                <a:off x="3000149" y="792690"/>
                <a:ext cx="549990" cy="548969"/>
                <a:chOff x="5791608" y="4397904"/>
                <a:chExt cx="549990" cy="548969"/>
              </a:xfrm>
            </p:grpSpPr>
            <p:sp>
              <p:nvSpPr>
                <p:cNvPr id="265" name="Rectangle 31"/>
                <p:cNvSpPr/>
                <p:nvPr/>
              </p:nvSpPr>
              <p:spPr>
                <a:xfrm>
                  <a:off x="5791608" y="439790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reihandform 265"/>
                <p:cNvSpPr/>
                <p:nvPr/>
              </p:nvSpPr>
              <p:spPr>
                <a:xfrm rot="3408850">
                  <a:off x="5838890" y="4622628"/>
                  <a:ext cx="447248" cy="13055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9" name="Gruppieren 268"/>
            <p:cNvGrpSpPr/>
            <p:nvPr/>
          </p:nvGrpSpPr>
          <p:grpSpPr>
            <a:xfrm>
              <a:off x="6228184" y="244810"/>
              <a:ext cx="398829" cy="369772"/>
              <a:chOff x="1597196" y="253896"/>
              <a:chExt cx="398829" cy="369772"/>
            </a:xfrm>
          </p:grpSpPr>
          <p:cxnSp>
            <p:nvCxnSpPr>
              <p:cNvPr id="270" name="Straight Connector 54"/>
              <p:cNvCxnSpPr/>
              <p:nvPr/>
            </p:nvCxnSpPr>
            <p:spPr>
              <a:xfrm>
                <a:off x="1619672" y="253896"/>
                <a:ext cx="360040" cy="36977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54"/>
              <p:cNvCxnSpPr/>
              <p:nvPr/>
            </p:nvCxnSpPr>
            <p:spPr>
              <a:xfrm flipH="1">
                <a:off x="1597196" y="253896"/>
                <a:ext cx="398829" cy="36977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uppieren 271"/>
            <p:cNvGrpSpPr/>
            <p:nvPr/>
          </p:nvGrpSpPr>
          <p:grpSpPr>
            <a:xfrm>
              <a:off x="5625571" y="802606"/>
              <a:ext cx="360040" cy="538162"/>
              <a:chOff x="899592" y="137957"/>
              <a:chExt cx="360040" cy="538162"/>
            </a:xfrm>
          </p:grpSpPr>
          <p:cxnSp>
            <p:nvCxnSpPr>
              <p:cNvPr id="273" name="Straight Connector 54"/>
              <p:cNvCxnSpPr/>
              <p:nvPr/>
            </p:nvCxnSpPr>
            <p:spPr>
              <a:xfrm flipV="1">
                <a:off x="899592" y="404664"/>
                <a:ext cx="360040" cy="967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Ellipse 273"/>
              <p:cNvSpPr/>
              <p:nvPr/>
            </p:nvSpPr>
            <p:spPr>
              <a:xfrm>
                <a:off x="1032602" y="137957"/>
                <a:ext cx="116830" cy="1186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Ellipse 274"/>
              <p:cNvSpPr/>
              <p:nvPr/>
            </p:nvSpPr>
            <p:spPr>
              <a:xfrm>
                <a:off x="1025452" y="557482"/>
                <a:ext cx="116830" cy="1186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6" name="Gruppieren 295"/>
          <p:cNvGrpSpPr/>
          <p:nvPr/>
        </p:nvGrpSpPr>
        <p:grpSpPr>
          <a:xfrm>
            <a:off x="5632556" y="1664786"/>
            <a:ext cx="1111765" cy="1111635"/>
            <a:chOff x="5632556" y="1664786"/>
            <a:chExt cx="1111765" cy="1111635"/>
          </a:xfrm>
        </p:grpSpPr>
        <p:grpSp>
          <p:nvGrpSpPr>
            <p:cNvPr id="278" name="Gruppieren 277"/>
            <p:cNvGrpSpPr/>
            <p:nvPr/>
          </p:nvGrpSpPr>
          <p:grpSpPr>
            <a:xfrm>
              <a:off x="5632556" y="1664786"/>
              <a:ext cx="1111765" cy="1111635"/>
              <a:chOff x="2438374" y="230024"/>
              <a:chExt cx="1111765" cy="1111635"/>
            </a:xfrm>
          </p:grpSpPr>
          <p:grpSp>
            <p:nvGrpSpPr>
              <p:cNvPr id="286" name="Gruppieren 285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90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ihandform 290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uppieren 286"/>
              <p:cNvGrpSpPr/>
              <p:nvPr/>
            </p:nvGrpSpPr>
            <p:grpSpPr>
              <a:xfrm>
                <a:off x="3000149" y="792690"/>
                <a:ext cx="549990" cy="548969"/>
                <a:chOff x="5791608" y="4397904"/>
                <a:chExt cx="549990" cy="548969"/>
              </a:xfrm>
            </p:grpSpPr>
            <p:sp>
              <p:nvSpPr>
                <p:cNvPr id="288" name="Rectangle 31"/>
                <p:cNvSpPr/>
                <p:nvPr/>
              </p:nvSpPr>
              <p:spPr>
                <a:xfrm>
                  <a:off x="5791608" y="439790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reihandform 288"/>
                <p:cNvSpPr/>
                <p:nvPr/>
              </p:nvSpPr>
              <p:spPr>
                <a:xfrm rot="3408850">
                  <a:off x="5838890" y="4622628"/>
                  <a:ext cx="447248" cy="13055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2" name="Group 49"/>
            <p:cNvGrpSpPr/>
            <p:nvPr/>
          </p:nvGrpSpPr>
          <p:grpSpPr>
            <a:xfrm>
              <a:off x="6250660" y="1676754"/>
              <a:ext cx="485005" cy="488654"/>
              <a:chOff x="1331559" y="221874"/>
              <a:chExt cx="485005" cy="488654"/>
            </a:xfrm>
          </p:grpSpPr>
          <p:cxnSp>
            <p:nvCxnSpPr>
              <p:cNvPr id="293" name="Straight Connector 50"/>
              <p:cNvCxnSpPr/>
              <p:nvPr/>
            </p:nvCxnSpPr>
            <p:spPr>
              <a:xfrm flipH="1">
                <a:off x="1331559" y="473718"/>
                <a:ext cx="485005" cy="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51"/>
              <p:cNvCxnSpPr/>
              <p:nvPr/>
            </p:nvCxnSpPr>
            <p:spPr>
              <a:xfrm>
                <a:off x="1574102" y="221874"/>
                <a:ext cx="0" cy="48865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Straight Connector 54"/>
            <p:cNvCxnSpPr/>
            <p:nvPr/>
          </p:nvCxnSpPr>
          <p:spPr>
            <a:xfrm>
              <a:off x="5656963" y="2521474"/>
              <a:ext cx="484924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uppieren 305"/>
          <p:cNvGrpSpPr/>
          <p:nvPr/>
        </p:nvGrpSpPr>
        <p:grpSpPr>
          <a:xfrm>
            <a:off x="5194661" y="3284983"/>
            <a:ext cx="556770" cy="504056"/>
            <a:chOff x="5194661" y="3284983"/>
            <a:chExt cx="556770" cy="504056"/>
          </a:xfrm>
        </p:grpSpPr>
        <p:sp>
          <p:nvSpPr>
            <p:cNvPr id="298" name="Trapezoid 297"/>
            <p:cNvSpPr/>
            <p:nvPr/>
          </p:nvSpPr>
          <p:spPr>
            <a:xfrm rot="10800000">
              <a:off x="5194661" y="3284983"/>
              <a:ext cx="556770" cy="504056"/>
            </a:xfrm>
            <a:prstGeom prst="trapezoid">
              <a:avLst>
                <a:gd name="adj" fmla="val 14684"/>
              </a:avLst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0" name="Straight Connector 54"/>
            <p:cNvCxnSpPr/>
            <p:nvPr/>
          </p:nvCxnSpPr>
          <p:spPr>
            <a:xfrm>
              <a:off x="5324475" y="3324225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54"/>
            <p:cNvCxnSpPr/>
            <p:nvPr/>
          </p:nvCxnSpPr>
          <p:spPr>
            <a:xfrm>
              <a:off x="5470000" y="3313173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54"/>
            <p:cNvCxnSpPr/>
            <p:nvPr/>
          </p:nvCxnSpPr>
          <p:spPr>
            <a:xfrm>
              <a:off x="5621742" y="3313173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/>
          <p:cNvGrpSpPr/>
          <p:nvPr/>
        </p:nvGrpSpPr>
        <p:grpSpPr>
          <a:xfrm>
            <a:off x="950254" y="2979571"/>
            <a:ext cx="1102074" cy="1097501"/>
            <a:chOff x="4067944" y="136586"/>
            <a:chExt cx="1102074" cy="1097501"/>
          </a:xfrm>
        </p:grpSpPr>
        <p:grpSp>
          <p:nvGrpSpPr>
            <p:cNvPr id="99" name="Gruppieren 98"/>
            <p:cNvGrpSpPr/>
            <p:nvPr/>
          </p:nvGrpSpPr>
          <p:grpSpPr>
            <a:xfrm>
              <a:off x="4067944" y="136586"/>
              <a:ext cx="1102074" cy="1097501"/>
              <a:chOff x="2438374" y="225931"/>
              <a:chExt cx="1102074" cy="1097501"/>
            </a:xfrm>
          </p:grpSpPr>
          <p:grpSp>
            <p:nvGrpSpPr>
              <p:cNvPr id="102" name="Gruppieren 101"/>
              <p:cNvGrpSpPr/>
              <p:nvPr/>
            </p:nvGrpSpPr>
            <p:grpSpPr>
              <a:xfrm>
                <a:off x="2438374" y="225931"/>
                <a:ext cx="1102074" cy="1094602"/>
                <a:chOff x="5750677" y="4353055"/>
                <a:chExt cx="1102074" cy="1094602"/>
              </a:xfrm>
            </p:grpSpPr>
            <p:sp>
              <p:nvSpPr>
                <p:cNvPr id="105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ihandform 105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31"/>
                <p:cNvSpPr/>
                <p:nvPr/>
              </p:nvSpPr>
              <p:spPr>
                <a:xfrm>
                  <a:off x="6302761" y="4353055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ihandform 107"/>
                <p:cNvSpPr/>
                <p:nvPr/>
              </p:nvSpPr>
              <p:spPr>
                <a:xfrm>
                  <a:off x="6348220" y="4424285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31"/>
                <p:cNvSpPr/>
                <p:nvPr/>
              </p:nvSpPr>
              <p:spPr>
                <a:xfrm>
                  <a:off x="5750677" y="489868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ihandform 109"/>
                <p:cNvSpPr/>
                <p:nvPr/>
              </p:nvSpPr>
              <p:spPr>
                <a:xfrm>
                  <a:off x="5796136" y="496991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31"/>
              <p:cNvSpPr/>
              <p:nvPr/>
            </p:nvSpPr>
            <p:spPr>
              <a:xfrm>
                <a:off x="2989850" y="774463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Pfeil nach oben 102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Freihandform 99"/>
            <p:cNvSpPr/>
            <p:nvPr/>
          </p:nvSpPr>
          <p:spPr>
            <a:xfrm>
              <a:off x="4652900" y="761446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/>
          <p:cNvSpPr/>
          <p:nvPr/>
        </p:nvSpPr>
        <p:spPr>
          <a:xfrm>
            <a:off x="2657608" y="3495987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x</a:t>
            </a:r>
            <a:endParaRPr lang="de-DE" sz="2800" b="1" dirty="0"/>
          </a:p>
        </p:txBody>
      </p:sp>
      <p:sp>
        <p:nvSpPr>
          <p:cNvPr id="101" name="Rechteck 100"/>
          <p:cNvSpPr/>
          <p:nvPr/>
        </p:nvSpPr>
        <p:spPr>
          <a:xfrm>
            <a:off x="3206730" y="3495987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y</a:t>
            </a:r>
            <a:endParaRPr lang="de-DE" sz="2800" b="1" dirty="0"/>
          </a:p>
        </p:txBody>
      </p:sp>
      <p:sp>
        <p:nvSpPr>
          <p:cNvPr id="111" name="Rechteck 110"/>
          <p:cNvSpPr/>
          <p:nvPr/>
        </p:nvSpPr>
        <p:spPr>
          <a:xfrm>
            <a:off x="3792774" y="3504296"/>
            <a:ext cx="327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z</a:t>
            </a:r>
            <a:endParaRPr lang="de-DE" sz="28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894397" y="4615713"/>
            <a:ext cx="1085315" cy="1180027"/>
            <a:chOff x="894397" y="4615713"/>
            <a:chExt cx="1085315" cy="1180027"/>
          </a:xfrm>
        </p:grpSpPr>
        <p:grpSp>
          <p:nvGrpSpPr>
            <p:cNvPr id="4" name="Gruppieren 3"/>
            <p:cNvGrpSpPr/>
            <p:nvPr/>
          </p:nvGrpSpPr>
          <p:grpSpPr>
            <a:xfrm>
              <a:off x="908878" y="4615713"/>
              <a:ext cx="1070834" cy="1070879"/>
              <a:chOff x="908878" y="4615713"/>
              <a:chExt cx="1070834" cy="1070879"/>
            </a:xfrm>
          </p:grpSpPr>
          <p:grpSp>
            <p:nvGrpSpPr>
              <p:cNvPr id="112" name="Gruppieren 111"/>
              <p:cNvGrpSpPr/>
              <p:nvPr/>
            </p:nvGrpSpPr>
            <p:grpSpPr>
              <a:xfrm>
                <a:off x="908878" y="4615713"/>
                <a:ext cx="1070834" cy="1070879"/>
                <a:chOff x="1949586" y="1907622"/>
                <a:chExt cx="1070834" cy="1070879"/>
              </a:xfrm>
            </p:grpSpPr>
            <p:grpSp>
              <p:nvGrpSpPr>
                <p:cNvPr id="113" name="Gruppieren 112"/>
                <p:cNvGrpSpPr/>
                <p:nvPr/>
              </p:nvGrpSpPr>
              <p:grpSpPr>
                <a:xfrm>
                  <a:off x="1949586" y="1907622"/>
                  <a:ext cx="1070834" cy="1070879"/>
                  <a:chOff x="2438374" y="230024"/>
                  <a:chExt cx="1070834" cy="1070879"/>
                </a:xfrm>
              </p:grpSpPr>
              <p:sp>
                <p:nvSpPr>
                  <p:cNvPr id="122" name="Rectangle 31"/>
                  <p:cNvSpPr/>
                  <p:nvPr/>
                </p:nvSpPr>
                <p:spPr>
                  <a:xfrm>
                    <a:off x="2438374" y="230024"/>
                    <a:ext cx="549990" cy="548969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Pfeil nach oben 117"/>
                  <p:cNvSpPr/>
                  <p:nvPr/>
                </p:nvSpPr>
                <p:spPr>
                  <a:xfrm rot="8322658">
                    <a:off x="2769816" y="676256"/>
                    <a:ext cx="504056" cy="311552"/>
                  </a:xfrm>
                  <a:prstGeom prst="upArrow">
                    <a:avLst>
                      <a:gd name="adj1" fmla="val 38662"/>
                      <a:gd name="adj2" fmla="val 79044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31"/>
                  <p:cNvSpPr/>
                  <p:nvPr/>
                </p:nvSpPr>
                <p:spPr>
                  <a:xfrm>
                    <a:off x="2959218" y="751934"/>
                    <a:ext cx="549990" cy="548969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" name="Freihandform 123"/>
                <p:cNvSpPr/>
                <p:nvPr/>
              </p:nvSpPr>
              <p:spPr>
                <a:xfrm>
                  <a:off x="2518006" y="2509630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Freihandform 2"/>
              <p:cNvSpPr/>
              <p:nvPr/>
            </p:nvSpPr>
            <p:spPr>
              <a:xfrm>
                <a:off x="965497" y="4663978"/>
                <a:ext cx="445294" cy="452438"/>
              </a:xfrm>
              <a:custGeom>
                <a:avLst/>
                <a:gdLst>
                  <a:gd name="connsiteX0" fmla="*/ 0 w 445294"/>
                  <a:gd name="connsiteY0" fmla="*/ 452438 h 452438"/>
                  <a:gd name="connsiteX1" fmla="*/ 4762 w 445294"/>
                  <a:gd name="connsiteY1" fmla="*/ 292894 h 452438"/>
                  <a:gd name="connsiteX2" fmla="*/ 11906 w 445294"/>
                  <a:gd name="connsiteY2" fmla="*/ 307181 h 452438"/>
                  <a:gd name="connsiteX3" fmla="*/ 21431 w 445294"/>
                  <a:gd name="connsiteY3" fmla="*/ 321469 h 452438"/>
                  <a:gd name="connsiteX4" fmla="*/ 40481 w 445294"/>
                  <a:gd name="connsiteY4" fmla="*/ 354806 h 452438"/>
                  <a:gd name="connsiteX5" fmla="*/ 47625 w 445294"/>
                  <a:gd name="connsiteY5" fmla="*/ 366713 h 452438"/>
                  <a:gd name="connsiteX6" fmla="*/ 61912 w 445294"/>
                  <a:gd name="connsiteY6" fmla="*/ 392906 h 452438"/>
                  <a:gd name="connsiteX7" fmla="*/ 73818 w 445294"/>
                  <a:gd name="connsiteY7" fmla="*/ 416719 h 452438"/>
                  <a:gd name="connsiteX8" fmla="*/ 78581 w 445294"/>
                  <a:gd name="connsiteY8" fmla="*/ 428625 h 452438"/>
                  <a:gd name="connsiteX9" fmla="*/ 76200 w 445294"/>
                  <a:gd name="connsiteY9" fmla="*/ 421481 h 452438"/>
                  <a:gd name="connsiteX10" fmla="*/ 73818 w 445294"/>
                  <a:gd name="connsiteY10" fmla="*/ 376238 h 452438"/>
                  <a:gd name="connsiteX11" fmla="*/ 71437 w 445294"/>
                  <a:gd name="connsiteY11" fmla="*/ 321469 h 452438"/>
                  <a:gd name="connsiteX12" fmla="*/ 69056 w 445294"/>
                  <a:gd name="connsiteY12" fmla="*/ 295275 h 452438"/>
                  <a:gd name="connsiteX13" fmla="*/ 78581 w 445294"/>
                  <a:gd name="connsiteY13" fmla="*/ 273844 h 452438"/>
                  <a:gd name="connsiteX14" fmla="*/ 83343 w 445294"/>
                  <a:gd name="connsiteY14" fmla="*/ 280988 h 452438"/>
                  <a:gd name="connsiteX15" fmla="*/ 85725 w 445294"/>
                  <a:gd name="connsiteY15" fmla="*/ 290513 h 452438"/>
                  <a:gd name="connsiteX16" fmla="*/ 88106 w 445294"/>
                  <a:gd name="connsiteY16" fmla="*/ 297656 h 452438"/>
                  <a:gd name="connsiteX17" fmla="*/ 92868 w 445294"/>
                  <a:gd name="connsiteY17" fmla="*/ 280988 h 452438"/>
                  <a:gd name="connsiteX18" fmla="*/ 97631 w 445294"/>
                  <a:gd name="connsiteY18" fmla="*/ 252413 h 452438"/>
                  <a:gd name="connsiteX19" fmla="*/ 100012 w 445294"/>
                  <a:gd name="connsiteY19" fmla="*/ 238125 h 452438"/>
                  <a:gd name="connsiteX20" fmla="*/ 104775 w 445294"/>
                  <a:gd name="connsiteY20" fmla="*/ 226219 h 452438"/>
                  <a:gd name="connsiteX21" fmla="*/ 111918 w 445294"/>
                  <a:gd name="connsiteY21" fmla="*/ 188119 h 452438"/>
                  <a:gd name="connsiteX22" fmla="*/ 116681 w 445294"/>
                  <a:gd name="connsiteY22" fmla="*/ 219075 h 452438"/>
                  <a:gd name="connsiteX23" fmla="*/ 128587 w 445294"/>
                  <a:gd name="connsiteY23" fmla="*/ 254794 h 452438"/>
                  <a:gd name="connsiteX24" fmla="*/ 135731 w 445294"/>
                  <a:gd name="connsiteY24" fmla="*/ 266700 h 452438"/>
                  <a:gd name="connsiteX25" fmla="*/ 142875 w 445294"/>
                  <a:gd name="connsiteY25" fmla="*/ 283369 h 452438"/>
                  <a:gd name="connsiteX26" fmla="*/ 154781 w 445294"/>
                  <a:gd name="connsiteY26" fmla="*/ 302419 h 452438"/>
                  <a:gd name="connsiteX27" fmla="*/ 157162 w 445294"/>
                  <a:gd name="connsiteY27" fmla="*/ 295275 h 452438"/>
                  <a:gd name="connsiteX28" fmla="*/ 161925 w 445294"/>
                  <a:gd name="connsiteY28" fmla="*/ 252413 h 452438"/>
                  <a:gd name="connsiteX29" fmla="*/ 164306 w 445294"/>
                  <a:gd name="connsiteY29" fmla="*/ 240506 h 452438"/>
                  <a:gd name="connsiteX30" fmla="*/ 171450 w 445294"/>
                  <a:gd name="connsiteY30" fmla="*/ 183356 h 452438"/>
                  <a:gd name="connsiteX31" fmla="*/ 173831 w 445294"/>
                  <a:gd name="connsiteY31" fmla="*/ 176213 h 452438"/>
                  <a:gd name="connsiteX32" fmla="*/ 192881 w 445294"/>
                  <a:gd name="connsiteY32" fmla="*/ 214313 h 452438"/>
                  <a:gd name="connsiteX33" fmla="*/ 202406 w 445294"/>
                  <a:gd name="connsiteY33" fmla="*/ 240506 h 452438"/>
                  <a:gd name="connsiteX34" fmla="*/ 214312 w 445294"/>
                  <a:gd name="connsiteY34" fmla="*/ 259556 h 452438"/>
                  <a:gd name="connsiteX35" fmla="*/ 219075 w 445294"/>
                  <a:gd name="connsiteY35" fmla="*/ 273844 h 452438"/>
                  <a:gd name="connsiteX36" fmla="*/ 223837 w 445294"/>
                  <a:gd name="connsiteY36" fmla="*/ 285750 h 452438"/>
                  <a:gd name="connsiteX37" fmla="*/ 228600 w 445294"/>
                  <a:gd name="connsiteY37" fmla="*/ 295275 h 452438"/>
                  <a:gd name="connsiteX38" fmla="*/ 242887 w 445294"/>
                  <a:gd name="connsiteY38" fmla="*/ 335756 h 452438"/>
                  <a:gd name="connsiteX39" fmla="*/ 250031 w 445294"/>
                  <a:gd name="connsiteY39" fmla="*/ 309563 h 452438"/>
                  <a:gd name="connsiteX40" fmla="*/ 252412 w 445294"/>
                  <a:gd name="connsiteY40" fmla="*/ 126206 h 452438"/>
                  <a:gd name="connsiteX41" fmla="*/ 257175 w 445294"/>
                  <a:gd name="connsiteY41" fmla="*/ 138113 h 452438"/>
                  <a:gd name="connsiteX42" fmla="*/ 266700 w 445294"/>
                  <a:gd name="connsiteY42" fmla="*/ 171450 h 452438"/>
                  <a:gd name="connsiteX43" fmla="*/ 273843 w 445294"/>
                  <a:gd name="connsiteY43" fmla="*/ 185738 h 452438"/>
                  <a:gd name="connsiteX44" fmla="*/ 278606 w 445294"/>
                  <a:gd name="connsiteY44" fmla="*/ 200025 h 452438"/>
                  <a:gd name="connsiteX45" fmla="*/ 292893 w 445294"/>
                  <a:gd name="connsiteY45" fmla="*/ 226219 h 452438"/>
                  <a:gd name="connsiteX46" fmla="*/ 297656 w 445294"/>
                  <a:gd name="connsiteY46" fmla="*/ 235744 h 452438"/>
                  <a:gd name="connsiteX47" fmla="*/ 304800 w 445294"/>
                  <a:gd name="connsiteY47" fmla="*/ 247650 h 452438"/>
                  <a:gd name="connsiteX48" fmla="*/ 309562 w 445294"/>
                  <a:gd name="connsiteY48" fmla="*/ 233363 h 452438"/>
                  <a:gd name="connsiteX49" fmla="*/ 316706 w 445294"/>
                  <a:gd name="connsiteY49" fmla="*/ 200025 h 452438"/>
                  <a:gd name="connsiteX50" fmla="*/ 326231 w 445294"/>
                  <a:gd name="connsiteY50" fmla="*/ 154781 h 452438"/>
                  <a:gd name="connsiteX51" fmla="*/ 333375 w 445294"/>
                  <a:gd name="connsiteY51" fmla="*/ 133350 h 452438"/>
                  <a:gd name="connsiteX52" fmla="*/ 335756 w 445294"/>
                  <a:gd name="connsiteY52" fmla="*/ 123825 h 452438"/>
                  <a:gd name="connsiteX53" fmla="*/ 340518 w 445294"/>
                  <a:gd name="connsiteY53" fmla="*/ 107156 h 452438"/>
                  <a:gd name="connsiteX54" fmla="*/ 345281 w 445294"/>
                  <a:gd name="connsiteY54" fmla="*/ 154781 h 452438"/>
                  <a:gd name="connsiteX55" fmla="*/ 357187 w 445294"/>
                  <a:gd name="connsiteY55" fmla="*/ 192881 h 452438"/>
                  <a:gd name="connsiteX56" fmla="*/ 364331 w 445294"/>
                  <a:gd name="connsiteY56" fmla="*/ 180975 h 452438"/>
                  <a:gd name="connsiteX57" fmla="*/ 376237 w 445294"/>
                  <a:gd name="connsiteY57" fmla="*/ 154781 h 452438"/>
                  <a:gd name="connsiteX58" fmla="*/ 378618 w 445294"/>
                  <a:gd name="connsiteY58" fmla="*/ 128588 h 452438"/>
                  <a:gd name="connsiteX59" fmla="*/ 383381 w 445294"/>
                  <a:gd name="connsiteY59" fmla="*/ 116681 h 452438"/>
                  <a:gd name="connsiteX60" fmla="*/ 385762 w 445294"/>
                  <a:gd name="connsiteY60" fmla="*/ 100013 h 452438"/>
                  <a:gd name="connsiteX61" fmla="*/ 388143 w 445294"/>
                  <a:gd name="connsiteY61" fmla="*/ 92869 h 452438"/>
                  <a:gd name="connsiteX62" fmla="*/ 395287 w 445294"/>
                  <a:gd name="connsiteY62" fmla="*/ 52388 h 452438"/>
                  <a:gd name="connsiteX63" fmla="*/ 397668 w 445294"/>
                  <a:gd name="connsiteY63" fmla="*/ 78581 h 452438"/>
                  <a:gd name="connsiteX64" fmla="*/ 402431 w 445294"/>
                  <a:gd name="connsiteY64" fmla="*/ 104775 h 452438"/>
                  <a:gd name="connsiteX65" fmla="*/ 404812 w 445294"/>
                  <a:gd name="connsiteY65" fmla="*/ 111919 h 452438"/>
                  <a:gd name="connsiteX66" fmla="*/ 407193 w 445294"/>
                  <a:gd name="connsiteY66" fmla="*/ 121444 h 452438"/>
                  <a:gd name="connsiteX67" fmla="*/ 419100 w 445294"/>
                  <a:gd name="connsiteY67" fmla="*/ 107156 h 452438"/>
                  <a:gd name="connsiteX68" fmla="*/ 421481 w 445294"/>
                  <a:gd name="connsiteY68" fmla="*/ 90488 h 452438"/>
                  <a:gd name="connsiteX69" fmla="*/ 428625 w 445294"/>
                  <a:gd name="connsiteY69" fmla="*/ 69056 h 452438"/>
                  <a:gd name="connsiteX70" fmla="*/ 435768 w 445294"/>
                  <a:gd name="connsiteY70" fmla="*/ 42863 h 452438"/>
                  <a:gd name="connsiteX71" fmla="*/ 440531 w 445294"/>
                  <a:gd name="connsiteY71" fmla="*/ 23813 h 452438"/>
                  <a:gd name="connsiteX72" fmla="*/ 442912 w 445294"/>
                  <a:gd name="connsiteY72" fmla="*/ 16669 h 452438"/>
                  <a:gd name="connsiteX73" fmla="*/ 445293 w 445294"/>
                  <a:gd name="connsiteY73" fmla="*/ 0 h 45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45294" h="452438">
                    <a:moveTo>
                      <a:pt x="0" y="452438"/>
                    </a:moveTo>
                    <a:cubicBezTo>
                      <a:pt x="1587" y="399257"/>
                      <a:pt x="416" y="345921"/>
                      <a:pt x="4762" y="292894"/>
                    </a:cubicBezTo>
                    <a:cubicBezTo>
                      <a:pt x="5197" y="287587"/>
                      <a:pt x="9223" y="302582"/>
                      <a:pt x="11906" y="307181"/>
                    </a:cubicBezTo>
                    <a:cubicBezTo>
                      <a:pt x="14790" y="312125"/>
                      <a:pt x="18871" y="316349"/>
                      <a:pt x="21431" y="321469"/>
                    </a:cubicBezTo>
                    <a:cubicBezTo>
                      <a:pt x="30333" y="339275"/>
                      <a:pt x="24364" y="327946"/>
                      <a:pt x="40481" y="354806"/>
                    </a:cubicBezTo>
                    <a:cubicBezTo>
                      <a:pt x="42862" y="358775"/>
                      <a:pt x="45555" y="362573"/>
                      <a:pt x="47625" y="366713"/>
                    </a:cubicBezTo>
                    <a:cubicBezTo>
                      <a:pt x="75778" y="423023"/>
                      <a:pt x="35564" y="343504"/>
                      <a:pt x="61912" y="392906"/>
                    </a:cubicBezTo>
                    <a:cubicBezTo>
                      <a:pt x="66088" y="400736"/>
                      <a:pt x="70522" y="408479"/>
                      <a:pt x="73818" y="416719"/>
                    </a:cubicBezTo>
                    <a:cubicBezTo>
                      <a:pt x="75406" y="420688"/>
                      <a:pt x="76669" y="424802"/>
                      <a:pt x="78581" y="428625"/>
                    </a:cubicBezTo>
                    <a:cubicBezTo>
                      <a:pt x="79704" y="430870"/>
                      <a:pt x="76994" y="423862"/>
                      <a:pt x="76200" y="421481"/>
                    </a:cubicBezTo>
                    <a:cubicBezTo>
                      <a:pt x="75406" y="406400"/>
                      <a:pt x="74536" y="391323"/>
                      <a:pt x="73818" y="376238"/>
                    </a:cubicBezTo>
                    <a:cubicBezTo>
                      <a:pt x="72949" y="357985"/>
                      <a:pt x="72510" y="339711"/>
                      <a:pt x="71437" y="321469"/>
                    </a:cubicBezTo>
                    <a:cubicBezTo>
                      <a:pt x="70922" y="312717"/>
                      <a:pt x="69850" y="304006"/>
                      <a:pt x="69056" y="295275"/>
                    </a:cubicBezTo>
                    <a:cubicBezTo>
                      <a:pt x="72288" y="243563"/>
                      <a:pt x="66199" y="249080"/>
                      <a:pt x="78581" y="273844"/>
                    </a:cubicBezTo>
                    <a:cubicBezTo>
                      <a:pt x="79861" y="276404"/>
                      <a:pt x="81756" y="278607"/>
                      <a:pt x="83343" y="280988"/>
                    </a:cubicBezTo>
                    <a:cubicBezTo>
                      <a:pt x="84137" y="284163"/>
                      <a:pt x="84826" y="287366"/>
                      <a:pt x="85725" y="290513"/>
                    </a:cubicBezTo>
                    <a:cubicBezTo>
                      <a:pt x="86415" y="292926"/>
                      <a:pt x="86600" y="299664"/>
                      <a:pt x="88106" y="297656"/>
                    </a:cubicBezTo>
                    <a:cubicBezTo>
                      <a:pt x="91573" y="293033"/>
                      <a:pt x="91281" y="286544"/>
                      <a:pt x="92868" y="280988"/>
                    </a:cubicBezTo>
                    <a:cubicBezTo>
                      <a:pt x="98223" y="238163"/>
                      <a:pt x="92385" y="278644"/>
                      <a:pt x="97631" y="252413"/>
                    </a:cubicBezTo>
                    <a:cubicBezTo>
                      <a:pt x="98578" y="247678"/>
                      <a:pt x="98742" y="242783"/>
                      <a:pt x="100012" y="238125"/>
                    </a:cubicBezTo>
                    <a:cubicBezTo>
                      <a:pt x="101137" y="234001"/>
                      <a:pt x="103601" y="230329"/>
                      <a:pt x="104775" y="226219"/>
                    </a:cubicBezTo>
                    <a:cubicBezTo>
                      <a:pt x="109046" y="211272"/>
                      <a:pt x="109813" y="202857"/>
                      <a:pt x="111918" y="188119"/>
                    </a:cubicBezTo>
                    <a:cubicBezTo>
                      <a:pt x="119473" y="218331"/>
                      <a:pt x="106407" y="164273"/>
                      <a:pt x="116681" y="219075"/>
                    </a:cubicBezTo>
                    <a:cubicBezTo>
                      <a:pt x="118237" y="227375"/>
                      <a:pt x="125363" y="247808"/>
                      <a:pt x="128587" y="254794"/>
                    </a:cubicBezTo>
                    <a:cubicBezTo>
                      <a:pt x="130527" y="258996"/>
                      <a:pt x="133350" y="262731"/>
                      <a:pt x="135731" y="266700"/>
                    </a:cubicBezTo>
                    <a:cubicBezTo>
                      <a:pt x="140687" y="286525"/>
                      <a:pt x="134652" y="266923"/>
                      <a:pt x="142875" y="283369"/>
                    </a:cubicBezTo>
                    <a:cubicBezTo>
                      <a:pt x="151895" y="301409"/>
                      <a:pt x="142245" y="289883"/>
                      <a:pt x="154781" y="302419"/>
                    </a:cubicBezTo>
                    <a:cubicBezTo>
                      <a:pt x="155575" y="300038"/>
                      <a:pt x="156670" y="297736"/>
                      <a:pt x="157162" y="295275"/>
                    </a:cubicBezTo>
                    <a:cubicBezTo>
                      <a:pt x="160217" y="279998"/>
                      <a:pt x="159918" y="268465"/>
                      <a:pt x="161925" y="252413"/>
                    </a:cubicBezTo>
                    <a:cubicBezTo>
                      <a:pt x="162427" y="248397"/>
                      <a:pt x="163771" y="244518"/>
                      <a:pt x="164306" y="240506"/>
                    </a:cubicBezTo>
                    <a:cubicBezTo>
                      <a:pt x="169529" y="201329"/>
                      <a:pt x="163131" y="230495"/>
                      <a:pt x="171450" y="183356"/>
                    </a:cubicBezTo>
                    <a:cubicBezTo>
                      <a:pt x="171886" y="180884"/>
                      <a:pt x="173037" y="178594"/>
                      <a:pt x="173831" y="176213"/>
                    </a:cubicBezTo>
                    <a:cubicBezTo>
                      <a:pt x="183928" y="193882"/>
                      <a:pt x="184797" y="194102"/>
                      <a:pt x="192881" y="214313"/>
                    </a:cubicBezTo>
                    <a:cubicBezTo>
                      <a:pt x="196331" y="222939"/>
                      <a:pt x="198429" y="232110"/>
                      <a:pt x="202406" y="240506"/>
                    </a:cubicBezTo>
                    <a:cubicBezTo>
                      <a:pt x="205612" y="247273"/>
                      <a:pt x="210963" y="252858"/>
                      <a:pt x="214312" y="259556"/>
                    </a:cubicBezTo>
                    <a:cubicBezTo>
                      <a:pt x="216557" y="264046"/>
                      <a:pt x="217359" y="269126"/>
                      <a:pt x="219075" y="273844"/>
                    </a:cubicBezTo>
                    <a:cubicBezTo>
                      <a:pt x="220536" y="277861"/>
                      <a:pt x="222101" y="281844"/>
                      <a:pt x="223837" y="285750"/>
                    </a:cubicBezTo>
                    <a:cubicBezTo>
                      <a:pt x="225279" y="288994"/>
                      <a:pt x="227158" y="292031"/>
                      <a:pt x="228600" y="295275"/>
                    </a:cubicBezTo>
                    <a:cubicBezTo>
                      <a:pt x="234258" y="308005"/>
                      <a:pt x="238664" y="323088"/>
                      <a:pt x="242887" y="335756"/>
                    </a:cubicBezTo>
                    <a:cubicBezTo>
                      <a:pt x="250171" y="324833"/>
                      <a:pt x="249597" y="328000"/>
                      <a:pt x="250031" y="309563"/>
                    </a:cubicBezTo>
                    <a:cubicBezTo>
                      <a:pt x="251469" y="248456"/>
                      <a:pt x="251618" y="187325"/>
                      <a:pt x="252412" y="126206"/>
                    </a:cubicBezTo>
                    <a:cubicBezTo>
                      <a:pt x="254000" y="130175"/>
                      <a:pt x="255918" y="134027"/>
                      <a:pt x="257175" y="138113"/>
                    </a:cubicBezTo>
                    <a:cubicBezTo>
                      <a:pt x="262149" y="154278"/>
                      <a:pt x="260638" y="156901"/>
                      <a:pt x="266700" y="171450"/>
                    </a:cubicBezTo>
                    <a:cubicBezTo>
                      <a:pt x="268748" y="176365"/>
                      <a:pt x="271795" y="180823"/>
                      <a:pt x="273843" y="185738"/>
                    </a:cubicBezTo>
                    <a:cubicBezTo>
                      <a:pt x="275774" y="190372"/>
                      <a:pt x="276628" y="195411"/>
                      <a:pt x="278606" y="200025"/>
                    </a:cubicBezTo>
                    <a:cubicBezTo>
                      <a:pt x="292482" y="232401"/>
                      <a:pt x="282955" y="208828"/>
                      <a:pt x="292893" y="226219"/>
                    </a:cubicBezTo>
                    <a:cubicBezTo>
                      <a:pt x="294654" y="229301"/>
                      <a:pt x="295932" y="232641"/>
                      <a:pt x="297656" y="235744"/>
                    </a:cubicBezTo>
                    <a:cubicBezTo>
                      <a:pt x="299904" y="239790"/>
                      <a:pt x="302419" y="243681"/>
                      <a:pt x="304800" y="247650"/>
                    </a:cubicBezTo>
                    <a:cubicBezTo>
                      <a:pt x="306387" y="242888"/>
                      <a:pt x="308345" y="238233"/>
                      <a:pt x="309562" y="233363"/>
                    </a:cubicBezTo>
                    <a:cubicBezTo>
                      <a:pt x="314343" y="214239"/>
                      <a:pt x="310221" y="231366"/>
                      <a:pt x="316706" y="200025"/>
                    </a:cubicBezTo>
                    <a:cubicBezTo>
                      <a:pt x="319829" y="184933"/>
                      <a:pt x="323088" y="169869"/>
                      <a:pt x="326231" y="154781"/>
                    </a:cubicBezTo>
                    <a:cubicBezTo>
                      <a:pt x="329528" y="138954"/>
                      <a:pt x="326609" y="146881"/>
                      <a:pt x="333375" y="133350"/>
                    </a:cubicBezTo>
                    <a:cubicBezTo>
                      <a:pt x="334169" y="130175"/>
                      <a:pt x="334857" y="126972"/>
                      <a:pt x="335756" y="123825"/>
                    </a:cubicBezTo>
                    <a:cubicBezTo>
                      <a:pt x="342588" y="99912"/>
                      <a:pt x="333075" y="136932"/>
                      <a:pt x="340518" y="107156"/>
                    </a:cubicBezTo>
                    <a:cubicBezTo>
                      <a:pt x="348253" y="130354"/>
                      <a:pt x="336952" y="94398"/>
                      <a:pt x="345281" y="154781"/>
                    </a:cubicBezTo>
                    <a:cubicBezTo>
                      <a:pt x="348330" y="176887"/>
                      <a:pt x="349826" y="178158"/>
                      <a:pt x="357187" y="192881"/>
                    </a:cubicBezTo>
                    <a:cubicBezTo>
                      <a:pt x="359568" y="188912"/>
                      <a:pt x="362416" y="185188"/>
                      <a:pt x="364331" y="180975"/>
                    </a:cubicBezTo>
                    <a:cubicBezTo>
                      <a:pt x="379899" y="146726"/>
                      <a:pt x="357896" y="185349"/>
                      <a:pt x="376237" y="154781"/>
                    </a:cubicBezTo>
                    <a:cubicBezTo>
                      <a:pt x="377031" y="146050"/>
                      <a:pt x="377002" y="137205"/>
                      <a:pt x="378618" y="128588"/>
                    </a:cubicBezTo>
                    <a:cubicBezTo>
                      <a:pt x="379406" y="124386"/>
                      <a:pt x="382344" y="120828"/>
                      <a:pt x="383381" y="116681"/>
                    </a:cubicBezTo>
                    <a:cubicBezTo>
                      <a:pt x="384742" y="111236"/>
                      <a:pt x="384661" y="105516"/>
                      <a:pt x="385762" y="100013"/>
                    </a:cubicBezTo>
                    <a:cubicBezTo>
                      <a:pt x="386254" y="97552"/>
                      <a:pt x="387579" y="95315"/>
                      <a:pt x="388143" y="92869"/>
                    </a:cubicBezTo>
                    <a:cubicBezTo>
                      <a:pt x="392542" y="73807"/>
                      <a:pt x="392777" y="69960"/>
                      <a:pt x="395287" y="52388"/>
                    </a:cubicBezTo>
                    <a:cubicBezTo>
                      <a:pt x="396081" y="61119"/>
                      <a:pt x="396644" y="69874"/>
                      <a:pt x="397668" y="78581"/>
                    </a:cubicBezTo>
                    <a:cubicBezTo>
                      <a:pt x="398139" y="82583"/>
                      <a:pt x="401263" y="100102"/>
                      <a:pt x="402431" y="104775"/>
                    </a:cubicBezTo>
                    <a:cubicBezTo>
                      <a:pt x="403040" y="107210"/>
                      <a:pt x="404122" y="109505"/>
                      <a:pt x="404812" y="111919"/>
                    </a:cubicBezTo>
                    <a:cubicBezTo>
                      <a:pt x="405711" y="115066"/>
                      <a:pt x="406399" y="118269"/>
                      <a:pt x="407193" y="121444"/>
                    </a:cubicBezTo>
                    <a:cubicBezTo>
                      <a:pt x="410230" y="118407"/>
                      <a:pt x="417679" y="111892"/>
                      <a:pt x="419100" y="107156"/>
                    </a:cubicBezTo>
                    <a:cubicBezTo>
                      <a:pt x="420713" y="101780"/>
                      <a:pt x="420120" y="95933"/>
                      <a:pt x="421481" y="90488"/>
                    </a:cubicBezTo>
                    <a:cubicBezTo>
                      <a:pt x="423307" y="83182"/>
                      <a:pt x="426244" y="76200"/>
                      <a:pt x="428625" y="69056"/>
                    </a:cubicBezTo>
                    <a:cubicBezTo>
                      <a:pt x="433727" y="38442"/>
                      <a:pt x="427426" y="69974"/>
                      <a:pt x="435768" y="42863"/>
                    </a:cubicBezTo>
                    <a:cubicBezTo>
                      <a:pt x="437693" y="36607"/>
                      <a:pt x="438461" y="30023"/>
                      <a:pt x="440531" y="23813"/>
                    </a:cubicBezTo>
                    <a:cubicBezTo>
                      <a:pt x="441325" y="21432"/>
                      <a:pt x="442368" y="19119"/>
                      <a:pt x="442912" y="16669"/>
                    </a:cubicBezTo>
                    <a:cubicBezTo>
                      <a:pt x="445423" y="5366"/>
                      <a:pt x="445293" y="6590"/>
                      <a:pt x="445293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894397" y="5026299"/>
              <a:ext cx="5068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σ</a:t>
              </a:r>
              <a:endParaRPr lang="en-US" sz="4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750677" y="4357148"/>
            <a:ext cx="549990" cy="548969"/>
            <a:chOff x="5750677" y="4357148"/>
            <a:chExt cx="549990" cy="548969"/>
          </a:xfrm>
        </p:grpSpPr>
        <p:sp>
          <p:nvSpPr>
            <p:cNvPr id="125" name="Rectangle 31"/>
            <p:cNvSpPr/>
            <p:nvPr/>
          </p:nvSpPr>
          <p:spPr>
            <a:xfrm>
              <a:off x="5750677" y="4357148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5779363" y="4483223"/>
              <a:ext cx="480442" cy="284086"/>
            </a:xfrm>
            <a:custGeom>
              <a:avLst/>
              <a:gdLst>
                <a:gd name="connsiteX0" fmla="*/ 0 w 480442"/>
                <a:gd name="connsiteY0" fmla="*/ 284086 h 284086"/>
                <a:gd name="connsiteX1" fmla="*/ 35511 w 480442"/>
                <a:gd name="connsiteY1" fmla="*/ 159798 h 284086"/>
                <a:gd name="connsiteX2" fmla="*/ 88777 w 480442"/>
                <a:gd name="connsiteY2" fmla="*/ 106532 h 284086"/>
                <a:gd name="connsiteX3" fmla="*/ 142043 w 480442"/>
                <a:gd name="connsiteY3" fmla="*/ 71022 h 284086"/>
                <a:gd name="connsiteX4" fmla="*/ 213064 w 480442"/>
                <a:gd name="connsiteY4" fmla="*/ 159798 h 284086"/>
                <a:gd name="connsiteX5" fmla="*/ 230820 w 480442"/>
                <a:gd name="connsiteY5" fmla="*/ 195309 h 284086"/>
                <a:gd name="connsiteX6" fmla="*/ 248575 w 480442"/>
                <a:gd name="connsiteY6" fmla="*/ 230820 h 284086"/>
                <a:gd name="connsiteX7" fmla="*/ 284086 w 480442"/>
                <a:gd name="connsiteY7" fmla="*/ 248575 h 284086"/>
                <a:gd name="connsiteX8" fmla="*/ 390618 w 480442"/>
                <a:gd name="connsiteY8" fmla="*/ 213064 h 284086"/>
                <a:gd name="connsiteX9" fmla="*/ 408373 w 480442"/>
                <a:gd name="connsiteY9" fmla="*/ 177554 h 284086"/>
                <a:gd name="connsiteX10" fmla="*/ 443884 w 480442"/>
                <a:gd name="connsiteY10" fmla="*/ 53266 h 284086"/>
                <a:gd name="connsiteX11" fmla="*/ 479394 w 480442"/>
                <a:gd name="connsiteY11" fmla="*/ 0 h 2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442" h="284086">
                  <a:moveTo>
                    <a:pt x="0" y="284086"/>
                  </a:moveTo>
                  <a:cubicBezTo>
                    <a:pt x="2369" y="274611"/>
                    <a:pt x="25320" y="175084"/>
                    <a:pt x="35511" y="159798"/>
                  </a:cubicBezTo>
                  <a:cubicBezTo>
                    <a:pt x="49440" y="138905"/>
                    <a:pt x="66318" y="117761"/>
                    <a:pt x="88777" y="106532"/>
                  </a:cubicBezTo>
                  <a:cubicBezTo>
                    <a:pt x="131773" y="85034"/>
                    <a:pt x="114929" y="98134"/>
                    <a:pt x="142043" y="71022"/>
                  </a:cubicBezTo>
                  <a:cubicBezTo>
                    <a:pt x="201228" y="100614"/>
                    <a:pt x="171635" y="76940"/>
                    <a:pt x="213064" y="159798"/>
                  </a:cubicBezTo>
                  <a:lnTo>
                    <a:pt x="230820" y="195309"/>
                  </a:lnTo>
                  <a:cubicBezTo>
                    <a:pt x="236738" y="207146"/>
                    <a:pt x="236738" y="224902"/>
                    <a:pt x="248575" y="230820"/>
                  </a:cubicBezTo>
                  <a:lnTo>
                    <a:pt x="284086" y="248575"/>
                  </a:lnTo>
                  <a:cubicBezTo>
                    <a:pt x="326858" y="240021"/>
                    <a:pt x="366559" y="249152"/>
                    <a:pt x="390618" y="213064"/>
                  </a:cubicBezTo>
                  <a:cubicBezTo>
                    <a:pt x="397959" y="202053"/>
                    <a:pt x="402455" y="189391"/>
                    <a:pt x="408373" y="177554"/>
                  </a:cubicBezTo>
                  <a:cubicBezTo>
                    <a:pt x="409911" y="171401"/>
                    <a:pt x="434330" y="66005"/>
                    <a:pt x="443884" y="53266"/>
                  </a:cubicBezTo>
                  <a:cubicBezTo>
                    <a:pt x="489981" y="-8197"/>
                    <a:pt x="479394" y="83104"/>
                    <a:pt x="47939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41182" y="4822016"/>
            <a:ext cx="454865" cy="462590"/>
            <a:chOff x="3641182" y="4822016"/>
            <a:chExt cx="454865" cy="462590"/>
          </a:xfrm>
        </p:grpSpPr>
        <p:cxnSp>
          <p:nvCxnSpPr>
            <p:cNvPr id="116" name="Straight Connector 15"/>
            <p:cNvCxnSpPr/>
            <p:nvPr/>
          </p:nvCxnSpPr>
          <p:spPr>
            <a:xfrm flipH="1">
              <a:off x="3641182" y="5088724"/>
              <a:ext cx="193737" cy="19588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3816835" y="4822016"/>
              <a:ext cx="279212" cy="279212"/>
            </a:xfrm>
            <a:prstGeom prst="ellipse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659636" y="5603929"/>
            <a:ext cx="471684" cy="561375"/>
            <a:chOff x="3659636" y="5501073"/>
            <a:chExt cx="471684" cy="561375"/>
          </a:xfrm>
        </p:grpSpPr>
        <p:grpSp>
          <p:nvGrpSpPr>
            <p:cNvPr id="121" name="Gruppieren 120"/>
            <p:cNvGrpSpPr/>
            <p:nvPr/>
          </p:nvGrpSpPr>
          <p:grpSpPr>
            <a:xfrm>
              <a:off x="3659636" y="5501073"/>
              <a:ext cx="454865" cy="462590"/>
              <a:chOff x="3641182" y="4822016"/>
              <a:chExt cx="454865" cy="462590"/>
            </a:xfrm>
          </p:grpSpPr>
          <p:cxnSp>
            <p:nvCxnSpPr>
              <p:cNvPr id="123" name="Straight Connector 15"/>
              <p:cNvCxnSpPr/>
              <p:nvPr/>
            </p:nvCxnSpPr>
            <p:spPr>
              <a:xfrm flipH="1">
                <a:off x="3641182" y="5088724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Ellipse 125"/>
              <p:cNvSpPr/>
              <p:nvPr/>
            </p:nvSpPr>
            <p:spPr>
              <a:xfrm>
                <a:off x="3816835" y="4822016"/>
                <a:ext cx="279212" cy="279212"/>
              </a:xfrm>
              <a:prstGeom prst="ellipse">
                <a:avLst/>
              </a:prstGeom>
              <a:noFill/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Plus 8"/>
            <p:cNvSpPr/>
            <p:nvPr/>
          </p:nvSpPr>
          <p:spPr>
            <a:xfrm>
              <a:off x="3864612" y="5795740"/>
              <a:ext cx="266708" cy="266708"/>
            </a:xfrm>
            <a:prstGeom prst="mathPl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296127" y="5589240"/>
            <a:ext cx="454865" cy="556689"/>
            <a:chOff x="4296127" y="5589240"/>
            <a:chExt cx="454865" cy="556689"/>
          </a:xfrm>
        </p:grpSpPr>
        <p:grpSp>
          <p:nvGrpSpPr>
            <p:cNvPr id="128" name="Gruppieren 127"/>
            <p:cNvGrpSpPr/>
            <p:nvPr/>
          </p:nvGrpSpPr>
          <p:grpSpPr>
            <a:xfrm>
              <a:off x="4296127" y="5589240"/>
              <a:ext cx="454865" cy="462590"/>
              <a:chOff x="3641182" y="4822016"/>
              <a:chExt cx="454865" cy="462590"/>
            </a:xfrm>
          </p:grpSpPr>
          <p:cxnSp>
            <p:nvCxnSpPr>
              <p:cNvPr id="130" name="Straight Connector 15"/>
              <p:cNvCxnSpPr/>
              <p:nvPr/>
            </p:nvCxnSpPr>
            <p:spPr>
              <a:xfrm flipH="1">
                <a:off x="3641182" y="5088724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Ellipse 130"/>
              <p:cNvSpPr/>
              <p:nvPr/>
            </p:nvSpPr>
            <p:spPr>
              <a:xfrm>
                <a:off x="3816835" y="4822016"/>
                <a:ext cx="279212" cy="279212"/>
              </a:xfrm>
              <a:prstGeom prst="ellipse">
                <a:avLst/>
              </a:prstGeom>
              <a:noFill/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Minus 12"/>
            <p:cNvSpPr/>
            <p:nvPr/>
          </p:nvSpPr>
          <p:spPr>
            <a:xfrm>
              <a:off x="4499992" y="5917971"/>
              <a:ext cx="227958" cy="227958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Ruby</dc:creator>
  <cp:lastModifiedBy>Michael Ruby</cp:lastModifiedBy>
  <cp:revision>56</cp:revision>
  <dcterms:created xsi:type="dcterms:W3CDTF">2012-08-31T18:22:55Z</dcterms:created>
  <dcterms:modified xsi:type="dcterms:W3CDTF">2016-05-15T09:51:51Z</dcterms:modified>
</cp:coreProperties>
</file>