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Montserrat"/>
      <p:regular r:id="rId27"/>
      <p:bold r:id="rId28"/>
      <p:italic r:id="rId29"/>
      <p:boldItalic r:id="rId30"/>
    </p:embeddedFont>
    <p:embeddedFont>
      <p:font typeface="Lato"/>
      <p:regular r:id="rId31"/>
      <p:bold r:id="rId32"/>
      <p:italic r:id="rId33"/>
      <p:boldItalic r:id="rId34"/>
    </p:embeddedFont>
    <p:embeddedFont>
      <p:font typeface="Average"/>
      <p:regular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Montserrat-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35" Type="http://schemas.openxmlformats.org/officeDocument/2006/relationships/font" Target="fonts/Average-regular.fntdata"/><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6" name="Shape 136"/>
        <p:cNvGrpSpPr/>
        <p:nvPr/>
      </p:nvGrpSpPr>
      <p:grpSpPr>
        <a:xfrm>
          <a:off x="0" y="0"/>
          <a:ext cx="0" cy="0"/>
          <a:chOff x="0" y="0"/>
          <a:chExt cx="0" cy="0"/>
        </a:xfrm>
      </p:grpSpPr>
      <p:grpSp>
        <p:nvGrpSpPr>
          <p:cNvPr id="137" name="Google Shape;137;p11"/>
          <p:cNvGrpSpPr/>
          <p:nvPr/>
        </p:nvGrpSpPr>
        <p:grpSpPr>
          <a:xfrm>
            <a:off x="0" y="381001"/>
            <a:ext cx="1037850" cy="1016288"/>
            <a:chOff x="0" y="381001"/>
            <a:chExt cx="1037850" cy="1016288"/>
          </a:xfrm>
        </p:grpSpPr>
        <p:sp>
          <p:nvSpPr>
            <p:cNvPr id="138" name="Google Shape;138;p1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0" name="Google Shape;140;p11"/>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41" name="Google Shape;141;p11"/>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42" name="Google Shape;142;p11"/>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43" name="Google Shape;143;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4" name="Shape 144"/>
        <p:cNvGrpSpPr/>
        <p:nvPr/>
      </p:nvGrpSpPr>
      <p:grpSpPr>
        <a:xfrm>
          <a:off x="0" y="0"/>
          <a:ext cx="0" cy="0"/>
          <a:chOff x="0" y="0"/>
          <a:chExt cx="0" cy="0"/>
        </a:xfrm>
      </p:grpSpPr>
      <p:grpSp>
        <p:nvGrpSpPr>
          <p:cNvPr id="145" name="Google Shape;145;p12"/>
          <p:cNvGrpSpPr/>
          <p:nvPr/>
        </p:nvGrpSpPr>
        <p:grpSpPr>
          <a:xfrm>
            <a:off x="0" y="4128572"/>
            <a:ext cx="698925" cy="684657"/>
            <a:chOff x="0" y="3785672"/>
            <a:chExt cx="698925" cy="684657"/>
          </a:xfrm>
        </p:grpSpPr>
        <p:sp>
          <p:nvSpPr>
            <p:cNvPr id="146" name="Google Shape;146;p12"/>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2"/>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8" name="Google Shape;148;p12"/>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49" name="Google Shape;1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0" name="Shape 150"/>
        <p:cNvGrpSpPr/>
        <p:nvPr/>
      </p:nvGrpSpPr>
      <p:grpSpPr>
        <a:xfrm>
          <a:off x="0" y="0"/>
          <a:ext cx="0" cy="0"/>
          <a:chOff x="0" y="0"/>
          <a:chExt cx="0" cy="0"/>
        </a:xfrm>
      </p:grpSpPr>
      <p:sp>
        <p:nvSpPr>
          <p:cNvPr id="151" name="Google Shape;15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3">
  <p:cSld name="TITLE_AND_BODY_1">
    <p:spTree>
      <p:nvGrpSpPr>
        <p:cNvPr id="152" name="Shape 152"/>
        <p:cNvGrpSpPr/>
        <p:nvPr/>
      </p:nvGrpSpPr>
      <p:grpSpPr>
        <a:xfrm>
          <a:off x="0" y="0"/>
          <a:ext cx="0" cy="0"/>
          <a:chOff x="0" y="0"/>
          <a:chExt cx="0" cy="0"/>
        </a:xfrm>
      </p:grpSpPr>
      <p:sp>
        <p:nvSpPr>
          <p:cNvPr descr="offset_comp_343059.jpg" id="153" name="Google Shape;153;p14"/>
          <p:cNvSpPr/>
          <p:nvPr/>
        </p:nvSpPr>
        <p:spPr>
          <a:xfrm rot="-5400000">
            <a:off x="113630" y="-105700"/>
            <a:ext cx="5142300" cy="5364300"/>
          </a:xfrm>
          <a:prstGeom prst="diagStripe">
            <a:avLst>
              <a:gd fmla="val 50343"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55" name="Google Shape;155;p14"/>
          <p:cNvSpPr txBox="1"/>
          <p:nvPr>
            <p:ph idx="1" type="body"/>
          </p:nvPr>
        </p:nvSpPr>
        <p:spPr>
          <a:xfrm>
            <a:off x="4018025" y="1567550"/>
            <a:ext cx="4318500" cy="17667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dk2"/>
              </a:buClr>
              <a:buSzPts val="1300"/>
              <a:buChar char="●"/>
              <a:defRPr>
                <a:solidFill>
                  <a:schemeClr val="dk2"/>
                </a:solidFill>
              </a:defRPr>
            </a:lvl1pPr>
            <a:lvl2pPr indent="-298450" lvl="1" marL="914400" algn="l">
              <a:lnSpc>
                <a:spcPct val="115000"/>
              </a:lnSpc>
              <a:spcBef>
                <a:spcPts val="0"/>
              </a:spcBef>
              <a:spcAft>
                <a:spcPts val="0"/>
              </a:spcAft>
              <a:buClr>
                <a:schemeClr val="dk2"/>
              </a:buClr>
              <a:buSzPts val="1100"/>
              <a:buChar char="○"/>
              <a:defRPr>
                <a:solidFill>
                  <a:schemeClr val="dk2"/>
                </a:solidFill>
              </a:defRPr>
            </a:lvl2pPr>
            <a:lvl3pPr indent="-298450" lvl="2" marL="1371600" algn="l">
              <a:lnSpc>
                <a:spcPct val="115000"/>
              </a:lnSpc>
              <a:spcBef>
                <a:spcPts val="0"/>
              </a:spcBef>
              <a:spcAft>
                <a:spcPts val="0"/>
              </a:spcAft>
              <a:buClr>
                <a:schemeClr val="dk2"/>
              </a:buClr>
              <a:buSzPts val="1100"/>
              <a:buChar char="■"/>
              <a:defRPr>
                <a:solidFill>
                  <a:schemeClr val="dk2"/>
                </a:solidFill>
              </a:defRPr>
            </a:lvl3pPr>
            <a:lvl4pPr indent="-298450" lvl="3" marL="1828800" algn="l">
              <a:lnSpc>
                <a:spcPct val="115000"/>
              </a:lnSpc>
              <a:spcBef>
                <a:spcPts val="0"/>
              </a:spcBef>
              <a:spcAft>
                <a:spcPts val="0"/>
              </a:spcAft>
              <a:buClr>
                <a:schemeClr val="dk2"/>
              </a:buClr>
              <a:buSzPts val="1100"/>
              <a:buChar char="●"/>
              <a:defRPr>
                <a:solidFill>
                  <a:schemeClr val="dk2"/>
                </a:solidFill>
              </a:defRPr>
            </a:lvl4pPr>
            <a:lvl5pPr indent="-298450" lvl="4" marL="2286000" algn="l">
              <a:lnSpc>
                <a:spcPct val="115000"/>
              </a:lnSpc>
              <a:spcBef>
                <a:spcPts val="0"/>
              </a:spcBef>
              <a:spcAft>
                <a:spcPts val="0"/>
              </a:spcAft>
              <a:buClr>
                <a:schemeClr val="dk2"/>
              </a:buClr>
              <a:buSzPts val="1100"/>
              <a:buChar char="○"/>
              <a:defRPr>
                <a:solidFill>
                  <a:schemeClr val="dk2"/>
                </a:solidFill>
              </a:defRPr>
            </a:lvl5pPr>
            <a:lvl6pPr indent="-298450" lvl="5" marL="2743200" algn="l">
              <a:lnSpc>
                <a:spcPct val="115000"/>
              </a:lnSpc>
              <a:spcBef>
                <a:spcPts val="0"/>
              </a:spcBef>
              <a:spcAft>
                <a:spcPts val="0"/>
              </a:spcAft>
              <a:buClr>
                <a:schemeClr val="dk2"/>
              </a:buClr>
              <a:buSzPts val="1100"/>
              <a:buChar char="■"/>
              <a:defRPr>
                <a:solidFill>
                  <a:schemeClr val="dk2"/>
                </a:solidFill>
              </a:defRPr>
            </a:lvl6pPr>
            <a:lvl7pPr indent="-298450" lvl="6" marL="3200400" algn="l">
              <a:lnSpc>
                <a:spcPct val="115000"/>
              </a:lnSpc>
              <a:spcBef>
                <a:spcPts val="0"/>
              </a:spcBef>
              <a:spcAft>
                <a:spcPts val="0"/>
              </a:spcAft>
              <a:buClr>
                <a:schemeClr val="dk2"/>
              </a:buClr>
              <a:buSzPts val="1100"/>
              <a:buChar char="●"/>
              <a:defRPr>
                <a:solidFill>
                  <a:schemeClr val="dk2"/>
                </a:solidFill>
              </a:defRPr>
            </a:lvl7pPr>
            <a:lvl8pPr indent="-298450" lvl="7" marL="3657600" algn="l">
              <a:lnSpc>
                <a:spcPct val="115000"/>
              </a:lnSpc>
              <a:spcBef>
                <a:spcPts val="0"/>
              </a:spcBef>
              <a:spcAft>
                <a:spcPts val="0"/>
              </a:spcAft>
              <a:buClr>
                <a:schemeClr val="dk2"/>
              </a:buClr>
              <a:buSzPts val="1100"/>
              <a:buChar char="○"/>
              <a:defRPr>
                <a:solidFill>
                  <a:schemeClr val="dk2"/>
                </a:solidFill>
              </a:defRPr>
            </a:lvl8pPr>
            <a:lvl9pPr indent="-298450" lvl="8" marL="4114800" algn="l">
              <a:lnSpc>
                <a:spcPct val="115000"/>
              </a:lnSpc>
              <a:spcBef>
                <a:spcPts val="0"/>
              </a:spcBef>
              <a:spcAft>
                <a:spcPts val="0"/>
              </a:spcAft>
              <a:buClr>
                <a:schemeClr val="dk2"/>
              </a:buClr>
              <a:buSzPts val="1100"/>
              <a:buChar char="■"/>
              <a:defRPr>
                <a:solidFill>
                  <a:schemeClr val="dk2"/>
                </a:solidFill>
              </a:defRPr>
            </a:lvl9pPr>
          </a:lstStyle>
          <a:p/>
        </p:txBody>
      </p:sp>
      <p:sp>
        <p:nvSpPr>
          <p:cNvPr id="156" name="Google Shape;156;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
        <p:nvSpPr>
          <p:cNvPr id="157" name="Google Shape;157;p14">
            <a:hlinkClick action="ppaction://hlinksldjump" r:id="rId2"/>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4">
            <a:hlinkClick action="ppaction://hlinksldjump" r:id="rId3"/>
          </p:cNvPr>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4">
            <a:hlinkClick action="ppaction://hlinksldjump" r:id="rId4"/>
          </p:cNvPr>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4">
            <a:hlinkClick action="ppaction://hlinksldjump" r:id="rId5"/>
          </p:cNvPr>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1" name="Google Shape;161;p14"/>
          <p:cNvGrpSpPr/>
          <p:nvPr/>
        </p:nvGrpSpPr>
        <p:grpSpPr>
          <a:xfrm>
            <a:off x="0" y="381001"/>
            <a:ext cx="1037850" cy="1016288"/>
            <a:chOff x="0" y="381001"/>
            <a:chExt cx="1037850" cy="1016288"/>
          </a:xfrm>
        </p:grpSpPr>
        <p:sp>
          <p:nvSpPr>
            <p:cNvPr id="162" name="Google Shape;162;p1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1">
  <p:cSld name="TITLE_AND_BODY_2">
    <p:spTree>
      <p:nvGrpSpPr>
        <p:cNvPr id="164" name="Shape 164"/>
        <p:cNvGrpSpPr/>
        <p:nvPr/>
      </p:nvGrpSpPr>
      <p:grpSpPr>
        <a:xfrm>
          <a:off x="0" y="0"/>
          <a:ext cx="0" cy="0"/>
          <a:chOff x="0" y="0"/>
          <a:chExt cx="0" cy="0"/>
        </a:xfrm>
      </p:grpSpPr>
      <p:sp>
        <p:nvSpPr>
          <p:cNvPr id="165" name="Google Shape;165;p15"/>
          <p:cNvSpPr txBox="1"/>
          <p:nvPr>
            <p:ph type="title"/>
          </p:nvPr>
        </p:nvSpPr>
        <p:spPr>
          <a:xfrm>
            <a:off x="361071" y="1924852"/>
            <a:ext cx="2304900" cy="1797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66" name="Google Shape;166;p15"/>
          <p:cNvSpPr/>
          <p:nvPr/>
        </p:nvSpPr>
        <p:spPr>
          <a:xfrm>
            <a:off x="4564200" y="0"/>
            <a:ext cx="45798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5"/>
          <p:cNvSpPr txBox="1"/>
          <p:nvPr>
            <p:ph idx="1" type="body"/>
          </p:nvPr>
        </p:nvSpPr>
        <p:spPr>
          <a:xfrm>
            <a:off x="6451271" y="1924850"/>
            <a:ext cx="2304900" cy="1797300"/>
          </a:xfrm>
          <a:prstGeom prst="rect">
            <a:avLst/>
          </a:prstGeom>
          <a:noFill/>
          <a:ln>
            <a:noFill/>
          </a:ln>
        </p:spPr>
        <p:txBody>
          <a:bodyPr anchorCtr="0" anchor="t" bIns="91425" lIns="91425" spcFirstLastPara="1" rIns="91425" wrap="square" tIns="91425">
            <a:normAutofit/>
          </a:bodyPr>
          <a:lstStyle>
            <a:lvl1pPr indent="-298450" lvl="0" marL="457200" algn="l">
              <a:lnSpc>
                <a:spcPct val="115000"/>
              </a:lnSpc>
              <a:spcBef>
                <a:spcPts val="0"/>
              </a:spcBef>
              <a:spcAft>
                <a:spcPts val="0"/>
              </a:spcAft>
              <a:buClr>
                <a:schemeClr val="dk1"/>
              </a:buClr>
              <a:buSzPts val="1100"/>
              <a:buChar char="●"/>
              <a:defRPr sz="1100">
                <a:solidFill>
                  <a:schemeClr val="dk1"/>
                </a:solidFill>
              </a:defRPr>
            </a:lvl1pPr>
            <a:lvl2pPr indent="-298450" lvl="1" marL="914400" algn="l">
              <a:lnSpc>
                <a:spcPct val="115000"/>
              </a:lnSpc>
              <a:spcBef>
                <a:spcPts val="0"/>
              </a:spcBef>
              <a:spcAft>
                <a:spcPts val="0"/>
              </a:spcAft>
              <a:buClr>
                <a:schemeClr val="dk1"/>
              </a:buClr>
              <a:buSzPts val="1100"/>
              <a:buChar char="○"/>
              <a:defRPr>
                <a:solidFill>
                  <a:schemeClr val="dk1"/>
                </a:solidFill>
              </a:defRPr>
            </a:lvl2pPr>
            <a:lvl3pPr indent="-298450" lvl="2" marL="1371600" algn="l">
              <a:lnSpc>
                <a:spcPct val="115000"/>
              </a:lnSpc>
              <a:spcBef>
                <a:spcPts val="0"/>
              </a:spcBef>
              <a:spcAft>
                <a:spcPts val="0"/>
              </a:spcAft>
              <a:buClr>
                <a:schemeClr val="dk1"/>
              </a:buClr>
              <a:buSzPts val="1100"/>
              <a:buChar char="■"/>
              <a:defRPr>
                <a:solidFill>
                  <a:schemeClr val="dk1"/>
                </a:solidFill>
              </a:defRPr>
            </a:lvl3pPr>
            <a:lvl4pPr indent="-298450" lvl="3" marL="1828800" algn="l">
              <a:lnSpc>
                <a:spcPct val="115000"/>
              </a:lnSpc>
              <a:spcBef>
                <a:spcPts val="0"/>
              </a:spcBef>
              <a:spcAft>
                <a:spcPts val="0"/>
              </a:spcAft>
              <a:buClr>
                <a:schemeClr val="dk1"/>
              </a:buClr>
              <a:buSzPts val="1100"/>
              <a:buChar char="●"/>
              <a:defRPr>
                <a:solidFill>
                  <a:schemeClr val="dk1"/>
                </a:solidFill>
              </a:defRPr>
            </a:lvl4pPr>
            <a:lvl5pPr indent="-298450" lvl="4" marL="2286000" algn="l">
              <a:lnSpc>
                <a:spcPct val="115000"/>
              </a:lnSpc>
              <a:spcBef>
                <a:spcPts val="0"/>
              </a:spcBef>
              <a:spcAft>
                <a:spcPts val="0"/>
              </a:spcAft>
              <a:buClr>
                <a:schemeClr val="dk1"/>
              </a:buClr>
              <a:buSzPts val="1100"/>
              <a:buChar char="○"/>
              <a:defRPr>
                <a:solidFill>
                  <a:schemeClr val="dk1"/>
                </a:solidFill>
              </a:defRPr>
            </a:lvl5pPr>
            <a:lvl6pPr indent="-298450" lvl="5" marL="2743200" algn="l">
              <a:lnSpc>
                <a:spcPct val="115000"/>
              </a:lnSpc>
              <a:spcBef>
                <a:spcPts val="0"/>
              </a:spcBef>
              <a:spcAft>
                <a:spcPts val="0"/>
              </a:spcAft>
              <a:buClr>
                <a:schemeClr val="dk1"/>
              </a:buClr>
              <a:buSzPts val="1100"/>
              <a:buChar char="■"/>
              <a:defRPr>
                <a:solidFill>
                  <a:schemeClr val="dk1"/>
                </a:solidFill>
              </a:defRPr>
            </a:lvl6pPr>
            <a:lvl7pPr indent="-298450" lvl="6" marL="3200400" algn="l">
              <a:lnSpc>
                <a:spcPct val="115000"/>
              </a:lnSpc>
              <a:spcBef>
                <a:spcPts val="0"/>
              </a:spcBef>
              <a:spcAft>
                <a:spcPts val="0"/>
              </a:spcAft>
              <a:buClr>
                <a:schemeClr val="dk1"/>
              </a:buClr>
              <a:buSzPts val="1100"/>
              <a:buChar char="●"/>
              <a:defRPr>
                <a:solidFill>
                  <a:schemeClr val="dk1"/>
                </a:solidFill>
              </a:defRPr>
            </a:lvl7pPr>
            <a:lvl8pPr indent="-298450" lvl="7" marL="3657600" algn="l">
              <a:lnSpc>
                <a:spcPct val="115000"/>
              </a:lnSpc>
              <a:spcBef>
                <a:spcPts val="0"/>
              </a:spcBef>
              <a:spcAft>
                <a:spcPts val="0"/>
              </a:spcAft>
              <a:buClr>
                <a:schemeClr val="dk1"/>
              </a:buClr>
              <a:buSzPts val="1100"/>
              <a:buChar char="○"/>
              <a:defRPr>
                <a:solidFill>
                  <a:schemeClr val="dk1"/>
                </a:solidFill>
              </a:defRPr>
            </a:lvl8pPr>
            <a:lvl9pPr indent="-298450" lvl="8" marL="4114800" algn="l">
              <a:lnSpc>
                <a:spcPct val="115000"/>
              </a:lnSpc>
              <a:spcBef>
                <a:spcPts val="0"/>
              </a:spcBef>
              <a:spcAft>
                <a:spcPts val="0"/>
              </a:spcAft>
              <a:buClr>
                <a:schemeClr val="dk1"/>
              </a:buClr>
              <a:buSzPts val="1100"/>
              <a:buChar char="■"/>
              <a:defRPr>
                <a:solidFill>
                  <a:schemeClr val="dk1"/>
                </a:solidFill>
              </a:defRPr>
            </a:lvl9pPr>
          </a:lstStyle>
          <a:p/>
        </p:txBody>
      </p:sp>
      <p:sp>
        <p:nvSpPr>
          <p:cNvPr id="168" name="Google Shape;168;p15">
            <a:hlinkClick action="ppaction://hlinksldjump" r:id="rId2"/>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5">
            <a:hlinkClick action="ppaction://hlinksldjump" r:id="rId3"/>
          </p:cNvPr>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5">
            <a:hlinkClick action="ppaction://hlinksldjump" r:id="rId4"/>
          </p:cNvPr>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5">
            <a:hlinkClick action="ppaction://hlinksldjump" r:id="rId5"/>
          </p:cNvPr>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2" name="Google Shape;172;p15"/>
          <p:cNvGrpSpPr/>
          <p:nvPr/>
        </p:nvGrpSpPr>
        <p:grpSpPr>
          <a:xfrm>
            <a:off x="0" y="381001"/>
            <a:ext cx="1037850" cy="1016288"/>
            <a:chOff x="0" y="381001"/>
            <a:chExt cx="1037850" cy="1016288"/>
          </a:xfrm>
        </p:grpSpPr>
        <p:sp>
          <p:nvSpPr>
            <p:cNvPr id="173" name="Google Shape;173;p1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5" name="Google Shape;175;p15"/>
          <p:cNvSpPr txBox="1"/>
          <p:nvPr>
            <p:ph idx="2" type="title"/>
          </p:nvPr>
        </p:nvSpPr>
        <p:spPr>
          <a:xfrm>
            <a:off x="1297500" y="459490"/>
            <a:ext cx="3005700" cy="510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176" name="Google Shape;176;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2">
  <p:cSld name="TITLE_AND_BODY_2_1">
    <p:spTree>
      <p:nvGrpSpPr>
        <p:cNvPr id="177" name="Shape 177"/>
        <p:cNvGrpSpPr/>
        <p:nvPr/>
      </p:nvGrpSpPr>
      <p:grpSpPr>
        <a:xfrm>
          <a:off x="0" y="0"/>
          <a:ext cx="0" cy="0"/>
          <a:chOff x="0" y="0"/>
          <a:chExt cx="0" cy="0"/>
        </a:xfrm>
      </p:grpSpPr>
      <p:sp>
        <p:nvSpPr>
          <p:cNvPr id="178" name="Google Shape;178;p16"/>
          <p:cNvSpPr txBox="1"/>
          <p:nvPr>
            <p:ph type="title"/>
          </p:nvPr>
        </p:nvSpPr>
        <p:spPr>
          <a:xfrm>
            <a:off x="702850" y="1708619"/>
            <a:ext cx="3333300" cy="1470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79" name="Google Shape;179;p16"/>
          <p:cNvSpPr/>
          <p:nvPr/>
        </p:nvSpPr>
        <p:spPr>
          <a:xfrm>
            <a:off x="0" y="3486600"/>
            <a:ext cx="9144000" cy="16569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6">
            <a:hlinkClick action="ppaction://hlinksldjump" r:id="rId2"/>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6">
            <a:hlinkClick action="ppaction://hlinksldjump" r:id="rId3"/>
          </p:cNvPr>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6">
            <a:hlinkClick action="ppaction://hlinksldjump" r:id="rId4"/>
          </p:cNvPr>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6">
            <a:hlinkClick action="ppaction://hlinksldjump" r:id="rId5"/>
          </p:cNvPr>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4" name="Google Shape;184;p16"/>
          <p:cNvGrpSpPr/>
          <p:nvPr/>
        </p:nvGrpSpPr>
        <p:grpSpPr>
          <a:xfrm>
            <a:off x="0" y="381001"/>
            <a:ext cx="1037850" cy="1016288"/>
            <a:chOff x="0" y="381001"/>
            <a:chExt cx="1037850" cy="1016288"/>
          </a:xfrm>
        </p:grpSpPr>
        <p:sp>
          <p:nvSpPr>
            <p:cNvPr id="185" name="Google Shape;185;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7" name="Google Shape;187;p16"/>
          <p:cNvSpPr txBox="1"/>
          <p:nvPr>
            <p:ph idx="2" type="title"/>
          </p:nvPr>
        </p:nvSpPr>
        <p:spPr>
          <a:xfrm>
            <a:off x="1297500" y="459490"/>
            <a:ext cx="3005700" cy="510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188" name="Google Shape;18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
        <p:nvSpPr>
          <p:cNvPr id="189" name="Google Shape;189;p16"/>
          <p:cNvSpPr txBox="1"/>
          <p:nvPr>
            <p:ph idx="1" type="body"/>
          </p:nvPr>
        </p:nvSpPr>
        <p:spPr>
          <a:xfrm>
            <a:off x="702850" y="3625275"/>
            <a:ext cx="3333300" cy="765300"/>
          </a:xfrm>
          <a:prstGeom prst="rect">
            <a:avLst/>
          </a:prstGeom>
          <a:noFill/>
          <a:ln>
            <a:noFill/>
          </a:ln>
        </p:spPr>
        <p:txBody>
          <a:bodyPr anchorCtr="0" anchor="t" bIns="91425" lIns="91425" spcFirstLastPara="1" rIns="91425" wrap="square" tIns="91425">
            <a:normAutofit/>
          </a:bodyPr>
          <a:lstStyle>
            <a:lvl1pPr indent="-298450" lvl="0" marL="457200" algn="l">
              <a:lnSpc>
                <a:spcPct val="115000"/>
              </a:lnSpc>
              <a:spcBef>
                <a:spcPts val="0"/>
              </a:spcBef>
              <a:spcAft>
                <a:spcPts val="0"/>
              </a:spcAft>
              <a:buClr>
                <a:schemeClr val="dk1"/>
              </a:buClr>
              <a:buSzPts val="1100"/>
              <a:buChar char="●"/>
              <a:defRPr sz="1100">
                <a:solidFill>
                  <a:schemeClr val="dk1"/>
                </a:solidFill>
              </a:defRPr>
            </a:lvl1pPr>
            <a:lvl2pPr indent="-298450" lvl="1" marL="914400" algn="l">
              <a:lnSpc>
                <a:spcPct val="115000"/>
              </a:lnSpc>
              <a:spcBef>
                <a:spcPts val="0"/>
              </a:spcBef>
              <a:spcAft>
                <a:spcPts val="0"/>
              </a:spcAft>
              <a:buClr>
                <a:schemeClr val="dk1"/>
              </a:buClr>
              <a:buSzPts val="1100"/>
              <a:buChar char="○"/>
              <a:defRPr>
                <a:solidFill>
                  <a:schemeClr val="dk1"/>
                </a:solidFill>
              </a:defRPr>
            </a:lvl2pPr>
            <a:lvl3pPr indent="-298450" lvl="2" marL="1371600" algn="l">
              <a:lnSpc>
                <a:spcPct val="115000"/>
              </a:lnSpc>
              <a:spcBef>
                <a:spcPts val="0"/>
              </a:spcBef>
              <a:spcAft>
                <a:spcPts val="0"/>
              </a:spcAft>
              <a:buClr>
                <a:schemeClr val="dk1"/>
              </a:buClr>
              <a:buSzPts val="1100"/>
              <a:buChar char="■"/>
              <a:defRPr>
                <a:solidFill>
                  <a:schemeClr val="dk1"/>
                </a:solidFill>
              </a:defRPr>
            </a:lvl3pPr>
            <a:lvl4pPr indent="-298450" lvl="3" marL="1828800" algn="l">
              <a:lnSpc>
                <a:spcPct val="115000"/>
              </a:lnSpc>
              <a:spcBef>
                <a:spcPts val="0"/>
              </a:spcBef>
              <a:spcAft>
                <a:spcPts val="0"/>
              </a:spcAft>
              <a:buClr>
                <a:schemeClr val="dk1"/>
              </a:buClr>
              <a:buSzPts val="1100"/>
              <a:buChar char="●"/>
              <a:defRPr>
                <a:solidFill>
                  <a:schemeClr val="dk1"/>
                </a:solidFill>
              </a:defRPr>
            </a:lvl4pPr>
            <a:lvl5pPr indent="-298450" lvl="4" marL="2286000" algn="l">
              <a:lnSpc>
                <a:spcPct val="115000"/>
              </a:lnSpc>
              <a:spcBef>
                <a:spcPts val="0"/>
              </a:spcBef>
              <a:spcAft>
                <a:spcPts val="0"/>
              </a:spcAft>
              <a:buClr>
                <a:schemeClr val="dk1"/>
              </a:buClr>
              <a:buSzPts val="1100"/>
              <a:buChar char="○"/>
              <a:defRPr>
                <a:solidFill>
                  <a:schemeClr val="dk1"/>
                </a:solidFill>
              </a:defRPr>
            </a:lvl5pPr>
            <a:lvl6pPr indent="-298450" lvl="5" marL="2743200" algn="l">
              <a:lnSpc>
                <a:spcPct val="115000"/>
              </a:lnSpc>
              <a:spcBef>
                <a:spcPts val="0"/>
              </a:spcBef>
              <a:spcAft>
                <a:spcPts val="0"/>
              </a:spcAft>
              <a:buClr>
                <a:schemeClr val="dk1"/>
              </a:buClr>
              <a:buSzPts val="1100"/>
              <a:buChar char="■"/>
              <a:defRPr>
                <a:solidFill>
                  <a:schemeClr val="dk1"/>
                </a:solidFill>
              </a:defRPr>
            </a:lvl6pPr>
            <a:lvl7pPr indent="-298450" lvl="6" marL="3200400" algn="l">
              <a:lnSpc>
                <a:spcPct val="115000"/>
              </a:lnSpc>
              <a:spcBef>
                <a:spcPts val="0"/>
              </a:spcBef>
              <a:spcAft>
                <a:spcPts val="0"/>
              </a:spcAft>
              <a:buClr>
                <a:schemeClr val="dk1"/>
              </a:buClr>
              <a:buSzPts val="1100"/>
              <a:buChar char="●"/>
              <a:defRPr>
                <a:solidFill>
                  <a:schemeClr val="dk1"/>
                </a:solidFill>
              </a:defRPr>
            </a:lvl7pPr>
            <a:lvl8pPr indent="-298450" lvl="7" marL="3657600" algn="l">
              <a:lnSpc>
                <a:spcPct val="115000"/>
              </a:lnSpc>
              <a:spcBef>
                <a:spcPts val="0"/>
              </a:spcBef>
              <a:spcAft>
                <a:spcPts val="0"/>
              </a:spcAft>
              <a:buClr>
                <a:schemeClr val="dk1"/>
              </a:buClr>
              <a:buSzPts val="1100"/>
              <a:buChar char="○"/>
              <a:defRPr>
                <a:solidFill>
                  <a:schemeClr val="dk1"/>
                </a:solidFill>
              </a:defRPr>
            </a:lvl8pPr>
            <a:lvl9pPr indent="-298450" lvl="8" marL="4114800" algn="l">
              <a:lnSpc>
                <a:spcPct val="115000"/>
              </a:lnSpc>
              <a:spcBef>
                <a:spcPts val="0"/>
              </a:spcBef>
              <a:spcAft>
                <a:spcPts val="0"/>
              </a:spcAft>
              <a:buClr>
                <a:schemeClr val="dk1"/>
              </a:buClr>
              <a:buSzPts val="1100"/>
              <a:buChar char="■"/>
              <a:defRPr>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C">
  <p:cSld name="SECTION_HEADER_1">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 name="Google Shape;39;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
        <p:nvSpPr>
          <p:cNvPr id="40" name="Google Shape;40;p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8"/>
            <a:chOff x="0" y="381001"/>
            <a:chExt cx="1037850" cy="1016288"/>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8"/>
            <a:chOff x="0" y="381001"/>
            <a:chExt cx="1037850" cy="1016288"/>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3" name="Google Shape;53;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grpSp>
        <p:nvGrpSpPr>
          <p:cNvPr id="55" name="Google Shape;55;p6"/>
          <p:cNvGrpSpPr/>
          <p:nvPr/>
        </p:nvGrpSpPr>
        <p:grpSpPr>
          <a:xfrm>
            <a:off x="4406400" y="0"/>
            <a:ext cx="4737600" cy="5143065"/>
            <a:chOff x="4406400" y="0"/>
            <a:chExt cx="4737600" cy="5143065"/>
          </a:xfrm>
        </p:grpSpPr>
        <p:sp>
          <p:nvSpPr>
            <p:cNvPr id="56" name="Google Shape;56;p6"/>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6"/>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6"/>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6"/>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6"/>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6"/>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6"/>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6"/>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6"/>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6"/>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6"/>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6"/>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6"/>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6"/>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 name="Google Shape;74;p6"/>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75" name="Google Shape;75;p6"/>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6" name="Google Shape;7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grpSp>
        <p:nvGrpSpPr>
          <p:cNvPr id="78" name="Google Shape;78;p7"/>
          <p:cNvGrpSpPr/>
          <p:nvPr/>
        </p:nvGrpSpPr>
        <p:grpSpPr>
          <a:xfrm>
            <a:off x="4406400" y="0"/>
            <a:ext cx="4737600" cy="5143500"/>
            <a:chOff x="4406400" y="0"/>
            <a:chExt cx="4737600" cy="5143500"/>
          </a:xfrm>
        </p:grpSpPr>
        <p:sp>
          <p:nvSpPr>
            <p:cNvPr id="79" name="Google Shape;79;p7"/>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7"/>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7"/>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7"/>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7"/>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7"/>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7"/>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7"/>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7"/>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7"/>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7"/>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7"/>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7"/>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7"/>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7"/>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7"/>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7"/>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7"/>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 name="Google Shape;97;p7"/>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8" name="Google Shape;9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9" name="Shape 99"/>
        <p:cNvGrpSpPr/>
        <p:nvPr/>
      </p:nvGrpSpPr>
      <p:grpSpPr>
        <a:xfrm>
          <a:off x="0" y="0"/>
          <a:ext cx="0" cy="0"/>
          <a:chOff x="0" y="0"/>
          <a:chExt cx="0" cy="0"/>
        </a:xfrm>
      </p:grpSpPr>
      <p:grpSp>
        <p:nvGrpSpPr>
          <p:cNvPr id="100" name="Google Shape;100;p8"/>
          <p:cNvGrpSpPr/>
          <p:nvPr/>
        </p:nvGrpSpPr>
        <p:grpSpPr>
          <a:xfrm>
            <a:off x="4406400" y="0"/>
            <a:ext cx="4737600" cy="5143065"/>
            <a:chOff x="4406400" y="0"/>
            <a:chExt cx="4737600" cy="5143065"/>
          </a:xfrm>
        </p:grpSpPr>
        <p:sp>
          <p:nvSpPr>
            <p:cNvPr id="101" name="Google Shape;101;p8"/>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8"/>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8"/>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8"/>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8"/>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8"/>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8"/>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8"/>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8"/>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8"/>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8"/>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8"/>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8"/>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8"/>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8"/>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8"/>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8"/>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p8"/>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0" name="Google Shape;12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1" name="Shape 121"/>
        <p:cNvGrpSpPr/>
        <p:nvPr/>
      </p:nvGrpSpPr>
      <p:grpSpPr>
        <a:xfrm>
          <a:off x="0" y="0"/>
          <a:ext cx="0" cy="0"/>
          <a:chOff x="0" y="0"/>
          <a:chExt cx="0" cy="0"/>
        </a:xfrm>
      </p:grpSpPr>
      <p:grpSp>
        <p:nvGrpSpPr>
          <p:cNvPr id="122" name="Google Shape;122;p9"/>
          <p:cNvGrpSpPr/>
          <p:nvPr/>
        </p:nvGrpSpPr>
        <p:grpSpPr>
          <a:xfrm>
            <a:off x="0" y="381001"/>
            <a:ext cx="1037850" cy="1016288"/>
            <a:chOff x="0" y="381001"/>
            <a:chExt cx="1037850" cy="1016288"/>
          </a:xfrm>
        </p:grpSpPr>
        <p:sp>
          <p:nvSpPr>
            <p:cNvPr id="123" name="Google Shape;12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26" name="Google Shape;126;p9"/>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7" name="Google Shape;127;p9"/>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8" name="Google Shape;12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9" name="Shape 129"/>
        <p:cNvGrpSpPr/>
        <p:nvPr/>
      </p:nvGrpSpPr>
      <p:grpSpPr>
        <a:xfrm>
          <a:off x="0" y="0"/>
          <a:ext cx="0" cy="0"/>
          <a:chOff x="0" y="0"/>
          <a:chExt cx="0" cy="0"/>
        </a:xfrm>
      </p:grpSpPr>
      <p:grpSp>
        <p:nvGrpSpPr>
          <p:cNvPr id="130" name="Google Shape;130;p10"/>
          <p:cNvGrpSpPr/>
          <p:nvPr/>
        </p:nvGrpSpPr>
        <p:grpSpPr>
          <a:xfrm>
            <a:off x="0" y="381001"/>
            <a:ext cx="1037850" cy="1016288"/>
            <a:chOff x="0" y="381001"/>
            <a:chExt cx="1037850" cy="1016288"/>
          </a:xfrm>
        </p:grpSpPr>
        <p:sp>
          <p:nvSpPr>
            <p:cNvPr id="131" name="Google Shape;131;p1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0"/>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3" name="Google Shape;133;p10"/>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34" name="Google Shape;134;p10"/>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35" name="Google Shape;13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7"/>
          <p:cNvSpPr txBox="1"/>
          <p:nvPr>
            <p:ph type="ctrTitle"/>
          </p:nvPr>
        </p:nvSpPr>
        <p:spPr>
          <a:xfrm>
            <a:off x="3329250" y="1561650"/>
            <a:ext cx="5225400" cy="1595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000"/>
              <a:buNone/>
            </a:pPr>
            <a:r>
              <a:rPr lang="en-GB"/>
              <a:t>Audit Management System</a:t>
            </a:r>
            <a:endParaRPr/>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94"/>
                                        </p:tgtEl>
                                        <p:attrNameLst>
                                          <p:attrName>style.visibility</p:attrName>
                                        </p:attrNameLst>
                                      </p:cBhvr>
                                      <p:to>
                                        <p:strVal val="visible"/>
                                      </p:to>
                                    </p:set>
                                    <p:anim calcmode="lin" valueType="num">
                                      <p:cBhvr additive="base">
                                        <p:cTn dur="1000"/>
                                        <p:tgtEl>
                                          <p:spTgt spid="19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600"/>
              </a:spcAft>
              <a:buSzPts val="2400"/>
              <a:buNone/>
            </a:pPr>
            <a:r>
              <a:rPr lang="en-GB"/>
              <a:t>Audit Severity Microservice</a:t>
            </a:r>
            <a:endParaRPr/>
          </a:p>
        </p:txBody>
      </p:sp>
      <p:sp>
        <p:nvSpPr>
          <p:cNvPr id="258" name="Google Shape;258;p26"/>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GB"/>
              <a:t>Audit Severity is a middleware microservice.</a:t>
            </a:r>
            <a:endParaRPr/>
          </a:p>
          <a:p>
            <a:pPr indent="-311150" lvl="0" marL="457200" rtl="0" algn="l">
              <a:lnSpc>
                <a:spcPct val="115000"/>
              </a:lnSpc>
              <a:spcBef>
                <a:spcPts val="0"/>
              </a:spcBef>
              <a:spcAft>
                <a:spcPts val="0"/>
              </a:spcAft>
              <a:buSzPts val="1300"/>
              <a:buChar char="●"/>
            </a:pPr>
            <a:r>
              <a:rPr lang="en-GB"/>
              <a:t>This microservice invokes audit benchmark microservice and takes number of acceptable “No” from it.</a:t>
            </a:r>
            <a:endParaRPr/>
          </a:p>
          <a:p>
            <a:pPr indent="-311150" lvl="0" marL="457200" rtl="0" algn="l">
              <a:lnSpc>
                <a:spcPct val="115000"/>
              </a:lnSpc>
              <a:spcBef>
                <a:spcPts val="0"/>
              </a:spcBef>
              <a:spcAft>
                <a:spcPts val="0"/>
              </a:spcAft>
              <a:buSzPts val="1300"/>
              <a:buChar char="●"/>
            </a:pPr>
            <a:r>
              <a:rPr lang="en-GB"/>
              <a:t>It then checks the project execution status according to the pre set rules.</a:t>
            </a:r>
            <a:endParaRPr/>
          </a:p>
          <a:p>
            <a:pPr indent="-311150" lvl="0" marL="457200" rtl="0" algn="l">
              <a:lnSpc>
                <a:spcPct val="115000"/>
              </a:lnSpc>
              <a:spcBef>
                <a:spcPts val="0"/>
              </a:spcBef>
              <a:spcAft>
                <a:spcPts val="0"/>
              </a:spcAft>
              <a:buSzPts val="1300"/>
              <a:buChar char="●"/>
            </a:pPr>
            <a:r>
              <a:rPr lang="en-GB"/>
              <a:t>It returns the status and remedial action to be taken.</a:t>
            </a:r>
            <a:endParaRPr/>
          </a:p>
          <a:p>
            <a:pPr indent="-311150" lvl="0" marL="457200" rtl="0" algn="l">
              <a:lnSpc>
                <a:spcPct val="115000"/>
              </a:lnSpc>
              <a:spcBef>
                <a:spcPts val="0"/>
              </a:spcBef>
              <a:spcAft>
                <a:spcPts val="0"/>
              </a:spcAft>
              <a:buSzPts val="1300"/>
              <a:buChar char="●"/>
            </a:pPr>
            <a:r>
              <a:rPr lang="en-GB"/>
              <a:t>Method: </a:t>
            </a:r>
            <a:endParaRPr/>
          </a:p>
          <a:p>
            <a:pPr indent="-311150" lvl="2" marL="1371600" rtl="0" algn="l">
              <a:lnSpc>
                <a:spcPct val="115000"/>
              </a:lnSpc>
              <a:spcBef>
                <a:spcPts val="0"/>
              </a:spcBef>
              <a:spcAft>
                <a:spcPts val="0"/>
              </a:spcAft>
              <a:buSzPts val="1300"/>
              <a:buChar char="■"/>
            </a:pPr>
            <a:r>
              <a:rPr lang="en-GB" sz="1300"/>
              <a:t>POST:/ProjectExecutionStatus</a:t>
            </a:r>
            <a:endParaRPr/>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58">
                                            <p:txEl>
                                              <p:pRg end="0" st="0"/>
                                            </p:txEl>
                                          </p:spTgt>
                                        </p:tgtEl>
                                        <p:attrNameLst>
                                          <p:attrName>style.visibility</p:attrName>
                                        </p:attrNameLst>
                                      </p:cBhvr>
                                      <p:to>
                                        <p:strVal val="visible"/>
                                      </p:to>
                                    </p:set>
                                    <p:animEffect filter="fade" transition="in">
                                      <p:cBhvr>
                                        <p:cTn dur="1000"/>
                                        <p:tgtEl>
                                          <p:spTgt spid="258">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58">
                                            <p:txEl>
                                              <p:pRg end="1" st="1"/>
                                            </p:txEl>
                                          </p:spTgt>
                                        </p:tgtEl>
                                        <p:attrNameLst>
                                          <p:attrName>style.visibility</p:attrName>
                                        </p:attrNameLst>
                                      </p:cBhvr>
                                      <p:to>
                                        <p:strVal val="visible"/>
                                      </p:to>
                                    </p:set>
                                    <p:animEffect filter="fade" transition="in">
                                      <p:cBhvr>
                                        <p:cTn dur="1000"/>
                                        <p:tgtEl>
                                          <p:spTgt spid="258">
                                            <p:txEl>
                                              <p:pRg end="1" st="1"/>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58">
                                            <p:txEl>
                                              <p:pRg end="2" st="2"/>
                                            </p:txEl>
                                          </p:spTgt>
                                        </p:tgtEl>
                                        <p:attrNameLst>
                                          <p:attrName>style.visibility</p:attrName>
                                        </p:attrNameLst>
                                      </p:cBhvr>
                                      <p:to>
                                        <p:strVal val="visible"/>
                                      </p:to>
                                    </p:set>
                                    <p:animEffect filter="fade" transition="in">
                                      <p:cBhvr>
                                        <p:cTn dur="1000"/>
                                        <p:tgtEl>
                                          <p:spTgt spid="258">
                                            <p:txEl>
                                              <p:pRg end="2" st="2"/>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58">
                                            <p:txEl>
                                              <p:pRg end="3" st="3"/>
                                            </p:txEl>
                                          </p:spTgt>
                                        </p:tgtEl>
                                        <p:attrNameLst>
                                          <p:attrName>style.visibility</p:attrName>
                                        </p:attrNameLst>
                                      </p:cBhvr>
                                      <p:to>
                                        <p:strVal val="visible"/>
                                      </p:to>
                                    </p:set>
                                    <p:animEffect filter="fade" transition="in">
                                      <p:cBhvr>
                                        <p:cTn dur="1000"/>
                                        <p:tgtEl>
                                          <p:spTgt spid="258">
                                            <p:txEl>
                                              <p:pRg end="3" st="3"/>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258">
                                            <p:txEl>
                                              <p:pRg end="4" st="4"/>
                                            </p:txEl>
                                          </p:spTgt>
                                        </p:tgtEl>
                                        <p:attrNameLst>
                                          <p:attrName>style.visibility</p:attrName>
                                        </p:attrNameLst>
                                      </p:cBhvr>
                                      <p:to>
                                        <p:strVal val="visible"/>
                                      </p:to>
                                    </p:set>
                                    <p:animEffect filter="fade" transition="in">
                                      <p:cBhvr>
                                        <p:cTn dur="1000"/>
                                        <p:tgtEl>
                                          <p:spTgt spid="258">
                                            <p:txEl>
                                              <p:pRg end="4" st="4"/>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258">
                                            <p:txEl>
                                              <p:pRg end="5" st="5"/>
                                            </p:txEl>
                                          </p:spTgt>
                                        </p:tgtEl>
                                        <p:attrNameLst>
                                          <p:attrName>style.visibility</p:attrName>
                                        </p:attrNameLst>
                                      </p:cBhvr>
                                      <p:to>
                                        <p:strVal val="visible"/>
                                      </p:to>
                                    </p:set>
                                    <p:animEffect filter="fade" transition="in">
                                      <p:cBhvr>
                                        <p:cTn dur="1000"/>
                                        <p:tgtEl>
                                          <p:spTgt spid="25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600"/>
              </a:spcAft>
              <a:buSzPts val="2400"/>
              <a:buNone/>
            </a:pPr>
            <a:r>
              <a:rPr lang="en-GB"/>
              <a:t>Frontend - Angular App</a:t>
            </a:r>
            <a:endParaRPr/>
          </a:p>
        </p:txBody>
      </p:sp>
      <p:sp>
        <p:nvSpPr>
          <p:cNvPr id="264" name="Google Shape;264;p27"/>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GB"/>
              <a:t>The flow of our Angular app according to the Requirement:</a:t>
            </a:r>
            <a:endParaRPr/>
          </a:p>
          <a:p>
            <a:pPr indent="-311150" lvl="0" marL="457200" rtl="0" algn="l">
              <a:lnSpc>
                <a:spcPct val="115000"/>
              </a:lnSpc>
              <a:spcBef>
                <a:spcPts val="1200"/>
              </a:spcBef>
              <a:spcAft>
                <a:spcPts val="0"/>
              </a:spcAft>
              <a:buSzPts val="1300"/>
              <a:buChar char="●"/>
            </a:pPr>
            <a:r>
              <a:rPr lang="en-GB"/>
              <a:t>Audit management Portal must allow a member to Login. </a:t>
            </a:r>
            <a:endParaRPr/>
          </a:p>
          <a:p>
            <a:pPr indent="-311150" lvl="0" marL="457200" rtl="0" algn="l">
              <a:lnSpc>
                <a:spcPct val="115000"/>
              </a:lnSpc>
              <a:spcBef>
                <a:spcPts val="0"/>
              </a:spcBef>
              <a:spcAft>
                <a:spcPts val="0"/>
              </a:spcAft>
              <a:buSzPts val="1300"/>
              <a:buChar char="●"/>
            </a:pPr>
            <a:r>
              <a:rPr lang="en-GB"/>
              <a:t>Once successfully logged in, the member do the following operations: </a:t>
            </a:r>
            <a:endParaRPr/>
          </a:p>
          <a:p>
            <a:pPr indent="-311150" lvl="1" marL="914400" rtl="0" algn="l">
              <a:lnSpc>
                <a:spcPct val="115000"/>
              </a:lnSpc>
              <a:spcBef>
                <a:spcPts val="0"/>
              </a:spcBef>
              <a:spcAft>
                <a:spcPts val="0"/>
              </a:spcAft>
              <a:buSzPts val="1300"/>
              <a:buChar char="○"/>
            </a:pPr>
            <a:r>
              <a:rPr lang="en-GB" sz="1300"/>
              <a:t>Choose the audit type to view the list of audit checklist questions</a:t>
            </a:r>
            <a:endParaRPr sz="1300"/>
          </a:p>
          <a:p>
            <a:pPr indent="-311150" lvl="1" marL="914400" rtl="0" algn="l">
              <a:lnSpc>
                <a:spcPct val="115000"/>
              </a:lnSpc>
              <a:spcBef>
                <a:spcPts val="0"/>
              </a:spcBef>
              <a:spcAft>
                <a:spcPts val="0"/>
              </a:spcAft>
              <a:buSzPts val="1300"/>
              <a:buChar char="○"/>
            </a:pPr>
            <a:r>
              <a:rPr lang="en-GB" sz="1300"/>
              <a:t>Let the project manager provide answers to the questions </a:t>
            </a:r>
            <a:endParaRPr sz="1300"/>
          </a:p>
          <a:p>
            <a:pPr indent="-311150" lvl="1" marL="914400" rtl="0" algn="l">
              <a:lnSpc>
                <a:spcPct val="115000"/>
              </a:lnSpc>
              <a:spcBef>
                <a:spcPts val="0"/>
              </a:spcBef>
              <a:spcAft>
                <a:spcPts val="0"/>
              </a:spcAft>
              <a:buSzPts val="1300"/>
              <a:buChar char="○"/>
            </a:pPr>
            <a:r>
              <a:rPr lang="en-GB" sz="1300"/>
              <a:t>Invoke the Audit Severity Microservice to determine the project execution status</a:t>
            </a:r>
            <a:endParaRPr sz="1300"/>
          </a:p>
          <a:p>
            <a:pPr indent="-311150" lvl="1" marL="914400" rtl="0" algn="l">
              <a:lnSpc>
                <a:spcPct val="115000"/>
              </a:lnSpc>
              <a:spcBef>
                <a:spcPts val="0"/>
              </a:spcBef>
              <a:spcAft>
                <a:spcPts val="0"/>
              </a:spcAft>
              <a:buSzPts val="1300"/>
              <a:buChar char="○"/>
            </a:pPr>
            <a:r>
              <a:rPr lang="en-GB" sz="1300"/>
              <a:t>Display the result on the Web UI </a:t>
            </a:r>
            <a:endParaRPr sz="1300"/>
          </a:p>
          <a:p>
            <a:pPr indent="-311150" lvl="1" marL="914400" rtl="0" algn="l">
              <a:lnSpc>
                <a:spcPct val="115000"/>
              </a:lnSpc>
              <a:spcBef>
                <a:spcPts val="0"/>
              </a:spcBef>
              <a:spcAft>
                <a:spcPts val="0"/>
              </a:spcAft>
              <a:buSzPts val="1300"/>
              <a:buChar char="○"/>
            </a:pPr>
            <a:r>
              <a:rPr lang="en-GB" sz="1300"/>
              <a:t>The audit response detail along with the project execution status and remedial action duration should be saved to the database</a:t>
            </a:r>
            <a:endParaRPr sz="1300"/>
          </a:p>
        </p:txBody>
      </p:sp>
    </p:spTree>
  </p:cSld>
  <p:clrMapOvr>
    <a:masterClrMapping/>
  </p:clrMapOvr>
  <mc:AlternateContent>
    <mc:Choice Requires="p14">
      <p:transition spd="slow" p14:dur="1000">
        <p:push dir="r"/>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63"/>
                                        </p:tgtEl>
                                        <p:attrNameLst>
                                          <p:attrName>style.visibility</p:attrName>
                                        </p:attrNameLst>
                                      </p:cBhvr>
                                      <p:to>
                                        <p:strVal val="visible"/>
                                      </p:to>
                                    </p:set>
                                    <p:anim calcmode="lin" valueType="num">
                                      <p:cBhvr additive="base">
                                        <p:cTn dur="1000"/>
                                        <p:tgtEl>
                                          <p:spTgt spid="263"/>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264">
                                            <p:txEl>
                                              <p:pRg end="0" st="0"/>
                                            </p:txEl>
                                          </p:spTgt>
                                        </p:tgtEl>
                                        <p:attrNameLst>
                                          <p:attrName>style.visibility</p:attrName>
                                        </p:attrNameLst>
                                      </p:cBhvr>
                                      <p:to>
                                        <p:strVal val="visible"/>
                                      </p:to>
                                    </p:set>
                                    <p:anim calcmode="lin" valueType="num">
                                      <p:cBhvr additive="base">
                                        <p:cTn dur="1000"/>
                                        <p:tgtEl>
                                          <p:spTgt spid="264">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264">
                                            <p:txEl>
                                              <p:pRg end="1" st="1"/>
                                            </p:txEl>
                                          </p:spTgt>
                                        </p:tgtEl>
                                        <p:attrNameLst>
                                          <p:attrName>style.visibility</p:attrName>
                                        </p:attrNameLst>
                                      </p:cBhvr>
                                      <p:to>
                                        <p:strVal val="visible"/>
                                      </p:to>
                                    </p:set>
                                    <p:anim calcmode="lin" valueType="num">
                                      <p:cBhvr additive="base">
                                        <p:cTn dur="1000"/>
                                        <p:tgtEl>
                                          <p:spTgt spid="264">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8">
                                  <p:stCondLst>
                                    <p:cond delay="0"/>
                                  </p:stCondLst>
                                  <p:childTnLst>
                                    <p:set>
                                      <p:cBhvr>
                                        <p:cTn dur="1" fill="hold">
                                          <p:stCondLst>
                                            <p:cond delay="0"/>
                                          </p:stCondLst>
                                        </p:cTn>
                                        <p:tgtEl>
                                          <p:spTgt spid="264">
                                            <p:txEl>
                                              <p:pRg end="2" st="2"/>
                                            </p:txEl>
                                          </p:spTgt>
                                        </p:tgtEl>
                                        <p:attrNameLst>
                                          <p:attrName>style.visibility</p:attrName>
                                        </p:attrNameLst>
                                      </p:cBhvr>
                                      <p:to>
                                        <p:strVal val="visible"/>
                                      </p:to>
                                    </p:set>
                                    <p:anim calcmode="lin" valueType="num">
                                      <p:cBhvr additive="base">
                                        <p:cTn dur="1000"/>
                                        <p:tgtEl>
                                          <p:spTgt spid="264">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8">
                                  <p:stCondLst>
                                    <p:cond delay="0"/>
                                  </p:stCondLst>
                                  <p:childTnLst>
                                    <p:set>
                                      <p:cBhvr>
                                        <p:cTn dur="1" fill="hold">
                                          <p:stCondLst>
                                            <p:cond delay="0"/>
                                          </p:stCondLst>
                                        </p:cTn>
                                        <p:tgtEl>
                                          <p:spTgt spid="264">
                                            <p:txEl>
                                              <p:pRg end="3" st="3"/>
                                            </p:txEl>
                                          </p:spTgt>
                                        </p:tgtEl>
                                        <p:attrNameLst>
                                          <p:attrName>style.visibility</p:attrName>
                                        </p:attrNameLst>
                                      </p:cBhvr>
                                      <p:to>
                                        <p:strVal val="visible"/>
                                      </p:to>
                                    </p:set>
                                    <p:anim calcmode="lin" valueType="num">
                                      <p:cBhvr additive="base">
                                        <p:cTn dur="1000"/>
                                        <p:tgtEl>
                                          <p:spTgt spid="264">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8">
                                  <p:stCondLst>
                                    <p:cond delay="0"/>
                                  </p:stCondLst>
                                  <p:childTnLst>
                                    <p:set>
                                      <p:cBhvr>
                                        <p:cTn dur="1" fill="hold">
                                          <p:stCondLst>
                                            <p:cond delay="0"/>
                                          </p:stCondLst>
                                        </p:cTn>
                                        <p:tgtEl>
                                          <p:spTgt spid="264">
                                            <p:txEl>
                                              <p:pRg end="4" st="4"/>
                                            </p:txEl>
                                          </p:spTgt>
                                        </p:tgtEl>
                                        <p:attrNameLst>
                                          <p:attrName>style.visibility</p:attrName>
                                        </p:attrNameLst>
                                      </p:cBhvr>
                                      <p:to>
                                        <p:strVal val="visible"/>
                                      </p:to>
                                    </p:set>
                                    <p:anim calcmode="lin" valueType="num">
                                      <p:cBhvr additive="base">
                                        <p:cTn dur="1000"/>
                                        <p:tgtEl>
                                          <p:spTgt spid="264">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000"/>
                            </p:stCondLst>
                            <p:childTnLst>
                              <p:par>
                                <p:cTn fill="hold" nodeType="afterEffect" presetClass="entr" presetID="2" presetSubtype="8">
                                  <p:stCondLst>
                                    <p:cond delay="0"/>
                                  </p:stCondLst>
                                  <p:childTnLst>
                                    <p:set>
                                      <p:cBhvr>
                                        <p:cTn dur="1" fill="hold">
                                          <p:stCondLst>
                                            <p:cond delay="0"/>
                                          </p:stCondLst>
                                        </p:cTn>
                                        <p:tgtEl>
                                          <p:spTgt spid="264">
                                            <p:txEl>
                                              <p:pRg end="5" st="5"/>
                                            </p:txEl>
                                          </p:spTgt>
                                        </p:tgtEl>
                                        <p:attrNameLst>
                                          <p:attrName>style.visibility</p:attrName>
                                        </p:attrNameLst>
                                      </p:cBhvr>
                                      <p:to>
                                        <p:strVal val="visible"/>
                                      </p:to>
                                    </p:set>
                                    <p:anim calcmode="lin" valueType="num">
                                      <p:cBhvr additive="base">
                                        <p:cTn dur="1000"/>
                                        <p:tgtEl>
                                          <p:spTgt spid="264">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000"/>
                            </p:stCondLst>
                            <p:childTnLst>
                              <p:par>
                                <p:cTn fill="hold" nodeType="afterEffect" presetClass="entr" presetID="2" presetSubtype="8">
                                  <p:stCondLst>
                                    <p:cond delay="0"/>
                                  </p:stCondLst>
                                  <p:childTnLst>
                                    <p:set>
                                      <p:cBhvr>
                                        <p:cTn dur="1" fill="hold">
                                          <p:stCondLst>
                                            <p:cond delay="0"/>
                                          </p:stCondLst>
                                        </p:cTn>
                                        <p:tgtEl>
                                          <p:spTgt spid="264">
                                            <p:txEl>
                                              <p:pRg end="6" st="6"/>
                                            </p:txEl>
                                          </p:spTgt>
                                        </p:tgtEl>
                                        <p:attrNameLst>
                                          <p:attrName>style.visibility</p:attrName>
                                        </p:attrNameLst>
                                      </p:cBhvr>
                                      <p:to>
                                        <p:strVal val="visible"/>
                                      </p:to>
                                    </p:set>
                                    <p:anim calcmode="lin" valueType="num">
                                      <p:cBhvr additive="base">
                                        <p:cTn dur="1000"/>
                                        <p:tgtEl>
                                          <p:spTgt spid="264">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000"/>
                            </p:stCondLst>
                            <p:childTnLst>
                              <p:par>
                                <p:cTn fill="hold" nodeType="afterEffect" presetClass="entr" presetID="2" presetSubtype="8">
                                  <p:stCondLst>
                                    <p:cond delay="0"/>
                                  </p:stCondLst>
                                  <p:childTnLst>
                                    <p:set>
                                      <p:cBhvr>
                                        <p:cTn dur="1" fill="hold">
                                          <p:stCondLst>
                                            <p:cond delay="0"/>
                                          </p:stCondLst>
                                        </p:cTn>
                                        <p:tgtEl>
                                          <p:spTgt spid="264">
                                            <p:txEl>
                                              <p:pRg end="7" st="7"/>
                                            </p:txEl>
                                          </p:spTgt>
                                        </p:tgtEl>
                                        <p:attrNameLst>
                                          <p:attrName>style.visibility</p:attrName>
                                        </p:attrNameLst>
                                      </p:cBhvr>
                                      <p:to>
                                        <p:strVal val="visible"/>
                                      </p:to>
                                    </p:set>
                                    <p:anim calcmode="lin" valueType="num">
                                      <p:cBhvr additive="base">
                                        <p:cTn dur="1000"/>
                                        <p:tgtEl>
                                          <p:spTgt spid="264">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GB"/>
              <a:t>Login Screen</a:t>
            </a:r>
            <a:endParaRPr/>
          </a:p>
        </p:txBody>
      </p:sp>
      <p:pic>
        <p:nvPicPr>
          <p:cNvPr id="270" name="Google Shape;270;p28"/>
          <p:cNvPicPr preferRelativeResize="0"/>
          <p:nvPr/>
        </p:nvPicPr>
        <p:blipFill rotWithShape="1">
          <a:blip r:embed="rId3">
            <a:alphaModFix/>
          </a:blip>
          <a:srcRect b="0" l="0" r="0" t="0"/>
          <a:stretch/>
        </p:blipFill>
        <p:spPr>
          <a:xfrm>
            <a:off x="1207788" y="1175175"/>
            <a:ext cx="7515778" cy="3530850"/>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69"/>
                                        </p:tgtEl>
                                        <p:attrNameLst>
                                          <p:attrName>style.visibility</p:attrName>
                                        </p:attrNameLst>
                                      </p:cBhvr>
                                      <p:to>
                                        <p:strVal val="visible"/>
                                      </p:to>
                                    </p:set>
                                    <p:anim calcmode="lin" valueType="num">
                                      <p:cBhvr additive="base">
                                        <p:cTn dur="1000"/>
                                        <p:tgtEl>
                                          <p:spTgt spid="269"/>
                                        </p:tgtEl>
                                        <p:attrNameLst>
                                          <p:attrName>ppt_w</p:attrName>
                                        </p:attrNameLst>
                                      </p:cBhvr>
                                      <p:tavLst>
                                        <p:tav fmla="" tm="0">
                                          <p:val>
                                            <p:strVal val="0"/>
                                          </p:val>
                                        </p:tav>
                                        <p:tav fmla="" tm="100000">
                                          <p:val>
                                            <p:strVal val="#ppt_w"/>
                                          </p:val>
                                        </p:tav>
                                      </p:tavLst>
                                    </p:anim>
                                    <p:anim calcmode="lin" valueType="num">
                                      <p:cBhvr additive="base">
                                        <p:cTn dur="1000"/>
                                        <p:tgtEl>
                                          <p:spTgt spid="26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0"/>
                                        </p:tgtEl>
                                        <p:attrNameLst>
                                          <p:attrName>style.visibility</p:attrName>
                                        </p:attrNameLst>
                                      </p:cBhvr>
                                      <p:to>
                                        <p:strVal val="visible"/>
                                      </p:to>
                                    </p:set>
                                    <p:anim calcmode="lin" valueType="num">
                                      <p:cBhvr additive="base">
                                        <p:cTn dur="1000"/>
                                        <p:tgtEl>
                                          <p:spTgt spid="270"/>
                                        </p:tgtEl>
                                        <p:attrNameLst>
                                          <p:attrName>ppt_w</p:attrName>
                                        </p:attrNameLst>
                                      </p:cBhvr>
                                      <p:tavLst>
                                        <p:tav fmla="" tm="0">
                                          <p:val>
                                            <p:strVal val="0"/>
                                          </p:val>
                                        </p:tav>
                                        <p:tav fmla="" tm="100000">
                                          <p:val>
                                            <p:strVal val="#ppt_w"/>
                                          </p:val>
                                        </p:tav>
                                      </p:tavLst>
                                    </p:anim>
                                    <p:anim calcmode="lin" valueType="num">
                                      <p:cBhvr additive="base">
                                        <p:cTn dur="1000"/>
                                        <p:tgtEl>
                                          <p:spTgt spid="27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GB"/>
              <a:t>CheckList Screen</a:t>
            </a:r>
            <a:endParaRPr/>
          </a:p>
        </p:txBody>
      </p:sp>
      <p:pic>
        <p:nvPicPr>
          <p:cNvPr id="276" name="Google Shape;276;p29"/>
          <p:cNvPicPr preferRelativeResize="0"/>
          <p:nvPr/>
        </p:nvPicPr>
        <p:blipFill rotWithShape="1">
          <a:blip r:embed="rId3">
            <a:alphaModFix/>
          </a:blip>
          <a:srcRect b="0" l="0" r="0" t="309"/>
          <a:stretch/>
        </p:blipFill>
        <p:spPr>
          <a:xfrm>
            <a:off x="1227200" y="1187300"/>
            <a:ext cx="7499150" cy="35198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76"/>
                                        </p:tgtEl>
                                        <p:attrNameLst>
                                          <p:attrName>style.visibility</p:attrName>
                                        </p:attrNameLst>
                                      </p:cBhvr>
                                      <p:to>
                                        <p:strVal val="visible"/>
                                      </p:to>
                                    </p:set>
                                    <p:anim calcmode="lin" valueType="num">
                                      <p:cBhvr additive="base">
                                        <p:cTn dur="1200"/>
                                        <p:tgtEl>
                                          <p:spTgt spid="276"/>
                                        </p:tgtEl>
                                        <p:attrNameLst>
                                          <p:attrName>ppt_w</p:attrName>
                                        </p:attrNameLst>
                                      </p:cBhvr>
                                      <p:tavLst>
                                        <p:tav fmla="" tm="0">
                                          <p:val>
                                            <p:strVal val="0"/>
                                          </p:val>
                                        </p:tav>
                                        <p:tav fmla="" tm="100000">
                                          <p:val>
                                            <p:strVal val="#ppt_w"/>
                                          </p:val>
                                        </p:tav>
                                      </p:tavLst>
                                    </p:anim>
                                    <p:anim calcmode="lin" valueType="num">
                                      <p:cBhvr additive="base">
                                        <p:cTn dur="1200"/>
                                        <p:tgtEl>
                                          <p:spTgt spid="276"/>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5"/>
                                        </p:tgtEl>
                                        <p:attrNameLst>
                                          <p:attrName>style.visibility</p:attrName>
                                        </p:attrNameLst>
                                      </p:cBhvr>
                                      <p:to>
                                        <p:strVal val="visible"/>
                                      </p:to>
                                    </p:set>
                                    <p:anim calcmode="lin" valueType="num">
                                      <p:cBhvr additive="base">
                                        <p:cTn dur="1200"/>
                                        <p:tgtEl>
                                          <p:spTgt spid="275"/>
                                        </p:tgtEl>
                                        <p:attrNameLst>
                                          <p:attrName>ppt_w</p:attrName>
                                        </p:attrNameLst>
                                      </p:cBhvr>
                                      <p:tavLst>
                                        <p:tav fmla="" tm="0">
                                          <p:val>
                                            <p:strVal val="0"/>
                                          </p:val>
                                        </p:tav>
                                        <p:tav fmla="" tm="100000">
                                          <p:val>
                                            <p:strVal val="#ppt_w"/>
                                          </p:val>
                                        </p:tav>
                                      </p:tavLst>
                                    </p:anim>
                                    <p:anim calcmode="lin" valueType="num">
                                      <p:cBhvr additive="base">
                                        <p:cTn dur="1200"/>
                                        <p:tgtEl>
                                          <p:spTgt spid="27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GB"/>
              <a:t>Status Screen</a:t>
            </a:r>
            <a:endParaRPr/>
          </a:p>
        </p:txBody>
      </p:sp>
      <p:pic>
        <p:nvPicPr>
          <p:cNvPr id="282" name="Google Shape;282;p30"/>
          <p:cNvPicPr preferRelativeResize="0"/>
          <p:nvPr/>
        </p:nvPicPr>
        <p:blipFill rotWithShape="1">
          <a:blip r:embed="rId3">
            <a:alphaModFix/>
          </a:blip>
          <a:srcRect b="0" l="0" r="0" t="0"/>
          <a:stretch/>
        </p:blipFill>
        <p:spPr>
          <a:xfrm>
            <a:off x="1224250" y="1185800"/>
            <a:ext cx="7540858" cy="3530849"/>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281"/>
                                        </p:tgtEl>
                                        <p:attrNameLst>
                                          <p:attrName>style.visibility</p:attrName>
                                        </p:attrNameLst>
                                      </p:cBhvr>
                                      <p:to>
                                        <p:strVal val="visible"/>
                                      </p:to>
                                    </p:set>
                                    <p:anim calcmode="lin" valueType="num">
                                      <p:cBhvr additive="base">
                                        <p:cTn dur="1200"/>
                                        <p:tgtEl>
                                          <p:spTgt spid="28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82"/>
                                        </p:tgtEl>
                                        <p:attrNameLst>
                                          <p:attrName>style.visibility</p:attrName>
                                        </p:attrNameLst>
                                      </p:cBhvr>
                                      <p:to>
                                        <p:strVal val="visible"/>
                                      </p:to>
                                    </p:set>
                                    <p:anim calcmode="lin" valueType="num">
                                      <p:cBhvr additive="base">
                                        <p:cTn dur="1200"/>
                                        <p:tgtEl>
                                          <p:spTgt spid="28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1"/>
          <p:cNvSpPr txBox="1"/>
          <p:nvPr>
            <p:ph type="title"/>
          </p:nvPr>
        </p:nvSpPr>
        <p:spPr>
          <a:xfrm>
            <a:off x="6045875" y="1631075"/>
            <a:ext cx="2784600" cy="14907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8000"/>
              <a:buNone/>
            </a:pPr>
            <a:r>
              <a:rPr lang="en-GB" sz="4800"/>
              <a:t>Error Screens</a:t>
            </a:r>
            <a:endParaRPr sz="4800"/>
          </a:p>
        </p:txBody>
      </p:sp>
      <p:pic>
        <p:nvPicPr>
          <p:cNvPr id="288" name="Google Shape;288;p31"/>
          <p:cNvPicPr preferRelativeResize="0"/>
          <p:nvPr/>
        </p:nvPicPr>
        <p:blipFill rotWithShape="1">
          <a:blip r:embed="rId3">
            <a:alphaModFix/>
          </a:blip>
          <a:srcRect b="0" l="0" r="0" t="0"/>
          <a:stretch/>
        </p:blipFill>
        <p:spPr>
          <a:xfrm>
            <a:off x="449838" y="351000"/>
            <a:ext cx="4732349" cy="2220751"/>
          </a:xfrm>
          <a:prstGeom prst="rect">
            <a:avLst/>
          </a:prstGeom>
          <a:noFill/>
          <a:ln>
            <a:noFill/>
          </a:ln>
        </p:spPr>
      </p:pic>
      <p:pic>
        <p:nvPicPr>
          <p:cNvPr id="289" name="Google Shape;289;p31"/>
          <p:cNvPicPr preferRelativeResize="0"/>
          <p:nvPr/>
        </p:nvPicPr>
        <p:blipFill rotWithShape="1">
          <a:blip r:embed="rId4">
            <a:alphaModFix/>
          </a:blip>
          <a:srcRect b="0" l="0" r="0" t="0"/>
          <a:stretch/>
        </p:blipFill>
        <p:spPr>
          <a:xfrm>
            <a:off x="449850" y="2751450"/>
            <a:ext cx="4732334" cy="2220751"/>
          </a:xfrm>
          <a:prstGeom prst="rect">
            <a:avLst/>
          </a:prstGeom>
          <a:noFill/>
          <a:ln>
            <a:noFill/>
          </a:ln>
        </p:spPr>
      </p:pic>
    </p:spTree>
  </p:cSld>
  <p:clrMapOvr>
    <a:masterClrMapping/>
  </p:clrMapOvr>
  <mc:AlternateContent>
    <mc:Choice Requires="p14">
      <p:transition spd="slow" p14:dur="10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288"/>
                                        </p:tgtEl>
                                        <p:attrNameLst>
                                          <p:attrName>style.visibility</p:attrName>
                                        </p:attrNameLst>
                                      </p:cBhvr>
                                      <p:to>
                                        <p:strVal val="visible"/>
                                      </p:to>
                                    </p:set>
                                    <p:anim calcmode="lin" valueType="num">
                                      <p:cBhvr additive="base">
                                        <p:cTn dur="1000"/>
                                        <p:tgtEl>
                                          <p:spTgt spid="28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89"/>
                                        </p:tgtEl>
                                        <p:attrNameLst>
                                          <p:attrName>style.visibility</p:attrName>
                                        </p:attrNameLst>
                                      </p:cBhvr>
                                      <p:to>
                                        <p:strVal val="visible"/>
                                      </p:to>
                                    </p:set>
                                    <p:anim calcmode="lin" valueType="num">
                                      <p:cBhvr additive="base">
                                        <p:cTn dur="1000"/>
                                        <p:tgtEl>
                                          <p:spTgt spid="28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287"/>
                                        </p:tgtEl>
                                        <p:attrNameLst>
                                          <p:attrName>style.visibility</p:attrName>
                                        </p:attrNameLst>
                                      </p:cBhvr>
                                      <p:to>
                                        <p:strVal val="visible"/>
                                      </p:to>
                                    </p:set>
                                    <p:anim calcmode="lin" valueType="num">
                                      <p:cBhvr additive="base">
                                        <p:cTn dur="1000"/>
                                        <p:tgtEl>
                                          <p:spTgt spid="28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GB"/>
              <a:t>Project Timeline</a:t>
            </a:r>
            <a:endParaRPr/>
          </a:p>
        </p:txBody>
      </p:sp>
      <p:sp>
        <p:nvSpPr>
          <p:cNvPr id="295" name="Google Shape;295;p32"/>
          <p:cNvSpPr txBox="1"/>
          <p:nvPr/>
        </p:nvSpPr>
        <p:spPr>
          <a:xfrm>
            <a:off x="1506933" y="1900925"/>
            <a:ext cx="538200" cy="21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rgbClr val="FFFFFF"/>
                </a:solidFill>
                <a:latin typeface="Roboto"/>
                <a:ea typeface="Roboto"/>
                <a:cs typeface="Roboto"/>
                <a:sym typeface="Roboto"/>
              </a:rPr>
              <a:t>Day3</a:t>
            </a:r>
            <a:endParaRPr b="0" i="0" sz="800" u="none" cap="none" strike="noStrike">
              <a:solidFill>
                <a:srgbClr val="FFFFFF"/>
              </a:solidFill>
              <a:latin typeface="Roboto"/>
              <a:ea typeface="Roboto"/>
              <a:cs typeface="Roboto"/>
              <a:sym typeface="Roboto"/>
            </a:endParaRPr>
          </a:p>
          <a:p>
            <a:pPr indent="0" lvl="0" marL="0" marR="0" rtl="0" algn="l">
              <a:lnSpc>
                <a:spcPct val="100000"/>
              </a:lnSpc>
              <a:spcBef>
                <a:spcPts val="1600"/>
              </a:spcBef>
              <a:spcAft>
                <a:spcPts val="1600"/>
              </a:spcAft>
              <a:buClr>
                <a:srgbClr val="000000"/>
              </a:buClr>
              <a:buSzPts val="800"/>
              <a:buFont typeface="Arial"/>
              <a:buNone/>
            </a:pPr>
            <a:r>
              <a:t/>
            </a:r>
            <a:endParaRPr b="0" i="0" sz="800" u="none" cap="none" strike="noStrike">
              <a:solidFill>
                <a:srgbClr val="FFFFFF"/>
              </a:solidFill>
              <a:latin typeface="Roboto"/>
              <a:ea typeface="Roboto"/>
              <a:cs typeface="Roboto"/>
              <a:sym typeface="Roboto"/>
            </a:endParaRPr>
          </a:p>
        </p:txBody>
      </p:sp>
      <p:sp>
        <p:nvSpPr>
          <p:cNvPr id="296" name="Google Shape;296;p32"/>
          <p:cNvSpPr txBox="1"/>
          <p:nvPr/>
        </p:nvSpPr>
        <p:spPr>
          <a:xfrm>
            <a:off x="1310486" y="2894125"/>
            <a:ext cx="1166700" cy="403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FFFFFF"/>
                </a:solidFill>
                <a:latin typeface="Roboto"/>
                <a:ea typeface="Roboto"/>
                <a:cs typeface="Roboto"/>
                <a:sym typeface="Roboto"/>
              </a:rPr>
              <a:t>Developing Microservices</a:t>
            </a:r>
            <a:endParaRPr b="0" i="0" sz="1000" u="none" cap="none" strike="noStrike">
              <a:solidFill>
                <a:srgbClr val="FFFFFF"/>
              </a:solidFill>
              <a:latin typeface="Roboto"/>
              <a:ea typeface="Roboto"/>
              <a:cs typeface="Roboto"/>
              <a:sym typeface="Roboto"/>
            </a:endParaRPr>
          </a:p>
        </p:txBody>
      </p:sp>
      <p:sp>
        <p:nvSpPr>
          <p:cNvPr id="297" name="Google Shape;297;p32"/>
          <p:cNvSpPr txBox="1"/>
          <p:nvPr/>
        </p:nvSpPr>
        <p:spPr>
          <a:xfrm>
            <a:off x="2608629" y="1900925"/>
            <a:ext cx="538200" cy="21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rgbClr val="FFFFFF"/>
                </a:solidFill>
                <a:latin typeface="Roboto"/>
                <a:ea typeface="Roboto"/>
                <a:cs typeface="Roboto"/>
                <a:sym typeface="Roboto"/>
              </a:rPr>
              <a:t>Day5</a:t>
            </a:r>
            <a:endParaRPr b="0" i="0" sz="800" u="none" cap="none" strike="noStrike">
              <a:solidFill>
                <a:srgbClr val="FFFFFF"/>
              </a:solidFill>
              <a:latin typeface="Roboto"/>
              <a:ea typeface="Roboto"/>
              <a:cs typeface="Roboto"/>
              <a:sym typeface="Roboto"/>
            </a:endParaRPr>
          </a:p>
          <a:p>
            <a:pPr indent="0" lvl="0" marL="0" marR="0" rtl="0" algn="l">
              <a:lnSpc>
                <a:spcPct val="100000"/>
              </a:lnSpc>
              <a:spcBef>
                <a:spcPts val="1600"/>
              </a:spcBef>
              <a:spcAft>
                <a:spcPts val="1600"/>
              </a:spcAft>
              <a:buClr>
                <a:srgbClr val="000000"/>
              </a:buClr>
              <a:buSzPts val="800"/>
              <a:buFont typeface="Arial"/>
              <a:buNone/>
            </a:pPr>
            <a:r>
              <a:t/>
            </a:r>
            <a:endParaRPr b="0" i="0" sz="800" u="none" cap="none" strike="noStrike">
              <a:solidFill>
                <a:srgbClr val="FFFFFF"/>
              </a:solidFill>
              <a:latin typeface="Roboto"/>
              <a:ea typeface="Roboto"/>
              <a:cs typeface="Roboto"/>
              <a:sym typeface="Roboto"/>
            </a:endParaRPr>
          </a:p>
        </p:txBody>
      </p:sp>
      <p:sp>
        <p:nvSpPr>
          <p:cNvPr id="298" name="Google Shape;298;p32"/>
          <p:cNvSpPr txBox="1"/>
          <p:nvPr/>
        </p:nvSpPr>
        <p:spPr>
          <a:xfrm>
            <a:off x="2454796" y="2894125"/>
            <a:ext cx="1136400" cy="403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FFFFFF"/>
                </a:solidFill>
                <a:latin typeface="Roboto"/>
                <a:ea typeface="Roboto"/>
                <a:cs typeface="Roboto"/>
                <a:sym typeface="Roboto"/>
              </a:rPr>
              <a:t>Angular UI completed</a:t>
            </a:r>
            <a:endParaRPr b="0" i="0" sz="1000" u="none" cap="none" strike="noStrike">
              <a:solidFill>
                <a:srgbClr val="FFFFFF"/>
              </a:solidFill>
              <a:latin typeface="Roboto"/>
              <a:ea typeface="Roboto"/>
              <a:cs typeface="Roboto"/>
              <a:sym typeface="Roboto"/>
            </a:endParaRPr>
          </a:p>
        </p:txBody>
      </p:sp>
      <p:sp>
        <p:nvSpPr>
          <p:cNvPr id="299" name="Google Shape;299;p32"/>
          <p:cNvSpPr txBox="1"/>
          <p:nvPr/>
        </p:nvSpPr>
        <p:spPr>
          <a:xfrm>
            <a:off x="3702835" y="1900925"/>
            <a:ext cx="538200" cy="21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rgbClr val="FFFFFF"/>
                </a:solidFill>
                <a:latin typeface="Roboto"/>
                <a:ea typeface="Roboto"/>
                <a:cs typeface="Roboto"/>
                <a:sym typeface="Roboto"/>
              </a:rPr>
              <a:t>Day6 </a:t>
            </a:r>
            <a:endParaRPr b="0" i="0" sz="800" u="none" cap="none" strike="noStrike">
              <a:solidFill>
                <a:srgbClr val="FFFFFF"/>
              </a:solidFill>
              <a:latin typeface="Roboto"/>
              <a:ea typeface="Roboto"/>
              <a:cs typeface="Roboto"/>
              <a:sym typeface="Roboto"/>
            </a:endParaRPr>
          </a:p>
          <a:p>
            <a:pPr indent="0" lvl="0" marL="0" marR="0" rtl="0" algn="l">
              <a:lnSpc>
                <a:spcPct val="100000"/>
              </a:lnSpc>
              <a:spcBef>
                <a:spcPts val="1600"/>
              </a:spcBef>
              <a:spcAft>
                <a:spcPts val="1600"/>
              </a:spcAft>
              <a:buClr>
                <a:srgbClr val="000000"/>
              </a:buClr>
              <a:buSzPts val="800"/>
              <a:buFont typeface="Arial"/>
              <a:buNone/>
            </a:pPr>
            <a:r>
              <a:t/>
            </a:r>
            <a:endParaRPr b="0" i="0" sz="800" u="none" cap="none" strike="noStrike">
              <a:solidFill>
                <a:srgbClr val="FFFFFF"/>
              </a:solidFill>
              <a:latin typeface="Roboto"/>
              <a:ea typeface="Roboto"/>
              <a:cs typeface="Roboto"/>
              <a:sym typeface="Roboto"/>
            </a:endParaRPr>
          </a:p>
        </p:txBody>
      </p:sp>
      <p:sp>
        <p:nvSpPr>
          <p:cNvPr id="300" name="Google Shape;300;p32"/>
          <p:cNvSpPr txBox="1"/>
          <p:nvPr/>
        </p:nvSpPr>
        <p:spPr>
          <a:xfrm>
            <a:off x="3598117" y="3042850"/>
            <a:ext cx="1136400" cy="403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FFFFFF"/>
                </a:solidFill>
                <a:latin typeface="Roboto"/>
                <a:ea typeface="Roboto"/>
                <a:cs typeface="Roboto"/>
                <a:sym typeface="Roboto"/>
              </a:rPr>
              <a:t>Integration of frontend and Backend</a:t>
            </a:r>
            <a:endParaRPr b="0" i="0" sz="1000" u="none" cap="none" strike="noStrike">
              <a:solidFill>
                <a:srgbClr val="FFFFFF"/>
              </a:solidFill>
              <a:latin typeface="Roboto"/>
              <a:ea typeface="Roboto"/>
              <a:cs typeface="Roboto"/>
              <a:sym typeface="Roboto"/>
            </a:endParaRPr>
          </a:p>
        </p:txBody>
      </p:sp>
      <p:sp>
        <p:nvSpPr>
          <p:cNvPr id="301" name="Google Shape;301;p32"/>
          <p:cNvSpPr txBox="1"/>
          <p:nvPr/>
        </p:nvSpPr>
        <p:spPr>
          <a:xfrm>
            <a:off x="4794399" y="1900925"/>
            <a:ext cx="538200" cy="21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chemeClr val="lt1"/>
                </a:solidFill>
                <a:latin typeface="Roboto"/>
                <a:ea typeface="Roboto"/>
                <a:cs typeface="Roboto"/>
                <a:sym typeface="Roboto"/>
              </a:rPr>
              <a:t>Day8</a:t>
            </a:r>
            <a:endParaRPr b="0" i="0" sz="800" u="none" cap="none" strike="noStrike">
              <a:solidFill>
                <a:schemeClr val="lt1"/>
              </a:solidFill>
              <a:latin typeface="Roboto"/>
              <a:ea typeface="Roboto"/>
              <a:cs typeface="Roboto"/>
              <a:sym typeface="Roboto"/>
            </a:endParaRPr>
          </a:p>
          <a:p>
            <a:pPr indent="0" lvl="0" marL="0" marR="0" rtl="0" algn="l">
              <a:lnSpc>
                <a:spcPct val="100000"/>
              </a:lnSpc>
              <a:spcBef>
                <a:spcPts val="1600"/>
              </a:spcBef>
              <a:spcAft>
                <a:spcPts val="1600"/>
              </a:spcAft>
              <a:buClr>
                <a:srgbClr val="000000"/>
              </a:buClr>
              <a:buSzPts val="800"/>
              <a:buFont typeface="Arial"/>
              <a:buNone/>
            </a:pPr>
            <a:r>
              <a:t/>
            </a:r>
            <a:endParaRPr b="0" i="0" sz="800" u="none" cap="none" strike="noStrike">
              <a:solidFill>
                <a:schemeClr val="lt1"/>
              </a:solidFill>
              <a:latin typeface="Roboto"/>
              <a:ea typeface="Roboto"/>
              <a:cs typeface="Roboto"/>
              <a:sym typeface="Roboto"/>
            </a:endParaRPr>
          </a:p>
        </p:txBody>
      </p:sp>
      <p:sp>
        <p:nvSpPr>
          <p:cNvPr id="302" name="Google Shape;302;p32"/>
          <p:cNvSpPr txBox="1"/>
          <p:nvPr/>
        </p:nvSpPr>
        <p:spPr>
          <a:xfrm>
            <a:off x="4725059" y="2894125"/>
            <a:ext cx="1136400" cy="403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a:ea typeface="Roboto"/>
                <a:cs typeface="Roboto"/>
                <a:sym typeface="Roboto"/>
              </a:rPr>
              <a:t>Testing</a:t>
            </a:r>
            <a:endParaRPr b="0" i="0" sz="1000" u="none" cap="none" strike="noStrike">
              <a:solidFill>
                <a:schemeClr val="lt1"/>
              </a:solidFill>
              <a:latin typeface="Roboto"/>
              <a:ea typeface="Roboto"/>
              <a:cs typeface="Roboto"/>
              <a:sym typeface="Roboto"/>
            </a:endParaRPr>
          </a:p>
        </p:txBody>
      </p:sp>
      <p:sp>
        <p:nvSpPr>
          <p:cNvPr id="303" name="Google Shape;303;p32"/>
          <p:cNvSpPr txBox="1"/>
          <p:nvPr/>
        </p:nvSpPr>
        <p:spPr>
          <a:xfrm>
            <a:off x="5882697" y="1900925"/>
            <a:ext cx="538200" cy="21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chemeClr val="lt1"/>
                </a:solidFill>
                <a:latin typeface="Roboto"/>
                <a:ea typeface="Roboto"/>
                <a:cs typeface="Roboto"/>
                <a:sym typeface="Roboto"/>
              </a:rPr>
              <a:t>Day10</a:t>
            </a:r>
            <a:endParaRPr b="0" i="0" sz="800" u="none" cap="none" strike="noStrike">
              <a:solidFill>
                <a:schemeClr val="lt1"/>
              </a:solidFill>
              <a:latin typeface="Roboto"/>
              <a:ea typeface="Roboto"/>
              <a:cs typeface="Roboto"/>
              <a:sym typeface="Roboto"/>
            </a:endParaRPr>
          </a:p>
          <a:p>
            <a:pPr indent="0" lvl="0" marL="0" marR="0" rtl="0" algn="l">
              <a:lnSpc>
                <a:spcPct val="100000"/>
              </a:lnSpc>
              <a:spcBef>
                <a:spcPts val="1600"/>
              </a:spcBef>
              <a:spcAft>
                <a:spcPts val="1600"/>
              </a:spcAft>
              <a:buClr>
                <a:srgbClr val="000000"/>
              </a:buClr>
              <a:buSzPts val="800"/>
              <a:buFont typeface="Arial"/>
              <a:buNone/>
            </a:pPr>
            <a:r>
              <a:t/>
            </a:r>
            <a:endParaRPr b="0" i="0" sz="800" u="none" cap="none" strike="noStrike">
              <a:solidFill>
                <a:schemeClr val="lt1"/>
              </a:solidFill>
              <a:latin typeface="Roboto"/>
              <a:ea typeface="Roboto"/>
              <a:cs typeface="Roboto"/>
              <a:sym typeface="Roboto"/>
            </a:endParaRPr>
          </a:p>
        </p:txBody>
      </p:sp>
      <p:sp>
        <p:nvSpPr>
          <p:cNvPr id="304" name="Google Shape;304;p32"/>
          <p:cNvSpPr txBox="1"/>
          <p:nvPr/>
        </p:nvSpPr>
        <p:spPr>
          <a:xfrm>
            <a:off x="5855472" y="2894125"/>
            <a:ext cx="1136400" cy="403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a:ea typeface="Roboto"/>
                <a:cs typeface="Roboto"/>
                <a:sym typeface="Roboto"/>
              </a:rPr>
              <a:t>AWS Deployment</a:t>
            </a:r>
            <a:endParaRPr b="0" i="0" sz="1000" u="none" cap="none" strike="noStrike">
              <a:solidFill>
                <a:schemeClr val="lt1"/>
              </a:solidFill>
              <a:latin typeface="Roboto"/>
              <a:ea typeface="Roboto"/>
              <a:cs typeface="Roboto"/>
              <a:sym typeface="Roboto"/>
            </a:endParaRPr>
          </a:p>
        </p:txBody>
      </p:sp>
      <p:sp>
        <p:nvSpPr>
          <p:cNvPr id="305" name="Google Shape;305;p32"/>
          <p:cNvSpPr txBox="1"/>
          <p:nvPr/>
        </p:nvSpPr>
        <p:spPr>
          <a:xfrm>
            <a:off x="6974617" y="1900925"/>
            <a:ext cx="538200" cy="21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chemeClr val="lt1"/>
                </a:solidFill>
                <a:latin typeface="Roboto"/>
                <a:ea typeface="Roboto"/>
                <a:cs typeface="Roboto"/>
                <a:sym typeface="Roboto"/>
              </a:rPr>
              <a:t>4th August</a:t>
            </a:r>
            <a:endParaRPr b="0" i="0" sz="800" u="none" cap="none" strike="noStrike">
              <a:solidFill>
                <a:schemeClr val="lt1"/>
              </a:solidFill>
              <a:latin typeface="Roboto"/>
              <a:ea typeface="Roboto"/>
              <a:cs typeface="Roboto"/>
              <a:sym typeface="Roboto"/>
            </a:endParaRPr>
          </a:p>
          <a:p>
            <a:pPr indent="0" lvl="0" marL="0" marR="0" rtl="0" algn="l">
              <a:lnSpc>
                <a:spcPct val="100000"/>
              </a:lnSpc>
              <a:spcBef>
                <a:spcPts val="1600"/>
              </a:spcBef>
              <a:spcAft>
                <a:spcPts val="1600"/>
              </a:spcAft>
              <a:buClr>
                <a:srgbClr val="000000"/>
              </a:buClr>
              <a:buSzPts val="800"/>
              <a:buFont typeface="Arial"/>
              <a:buNone/>
            </a:pPr>
            <a:r>
              <a:t/>
            </a:r>
            <a:endParaRPr b="0" i="0" sz="800" u="none" cap="none" strike="noStrike">
              <a:solidFill>
                <a:schemeClr val="lt1"/>
              </a:solidFill>
              <a:latin typeface="Roboto"/>
              <a:ea typeface="Roboto"/>
              <a:cs typeface="Roboto"/>
              <a:sym typeface="Roboto"/>
            </a:endParaRPr>
          </a:p>
        </p:txBody>
      </p:sp>
      <p:sp>
        <p:nvSpPr>
          <p:cNvPr id="306" name="Google Shape;306;p32"/>
          <p:cNvSpPr txBox="1"/>
          <p:nvPr/>
        </p:nvSpPr>
        <p:spPr>
          <a:xfrm>
            <a:off x="6989584" y="2894125"/>
            <a:ext cx="1136400" cy="403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a:ea typeface="Roboto"/>
                <a:cs typeface="Roboto"/>
                <a:sym typeface="Roboto"/>
              </a:rPr>
              <a:t>Project Completion</a:t>
            </a:r>
            <a:endParaRPr b="0" i="0" sz="1000" u="none" cap="none" strike="noStrike">
              <a:solidFill>
                <a:schemeClr val="lt1"/>
              </a:solidFill>
              <a:latin typeface="Roboto"/>
              <a:ea typeface="Roboto"/>
              <a:cs typeface="Roboto"/>
              <a:sym typeface="Roboto"/>
            </a:endParaRPr>
          </a:p>
        </p:txBody>
      </p:sp>
      <p:cxnSp>
        <p:nvCxnSpPr>
          <p:cNvPr id="307" name="Google Shape;307;p32"/>
          <p:cNvCxnSpPr/>
          <p:nvPr/>
        </p:nvCxnSpPr>
        <p:spPr>
          <a:xfrm>
            <a:off x="1914028" y="2076708"/>
            <a:ext cx="639000" cy="660000"/>
          </a:xfrm>
          <a:prstGeom prst="straightConnector1">
            <a:avLst/>
          </a:prstGeom>
          <a:noFill/>
          <a:ln cap="flat" cmpd="sng" w="9525">
            <a:solidFill>
              <a:srgbClr val="FFFFFF"/>
            </a:solidFill>
            <a:prstDash val="solid"/>
            <a:round/>
            <a:headEnd len="sm" w="sm" type="none"/>
            <a:tailEnd len="sm" w="sm" type="none"/>
          </a:ln>
        </p:spPr>
      </p:cxnSp>
      <p:sp>
        <p:nvSpPr>
          <p:cNvPr id="308" name="Google Shape;308;p32"/>
          <p:cNvSpPr/>
          <p:nvPr/>
        </p:nvSpPr>
        <p:spPr>
          <a:xfrm flipH="1">
            <a:off x="1380448" y="2615708"/>
            <a:ext cx="1185000" cy="128100"/>
          </a:xfrm>
          <a:prstGeom prst="parallelogram">
            <a:avLst>
              <a:gd fmla="val 96952"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99999"/>
              </a:solidFill>
              <a:latin typeface="Arial"/>
              <a:ea typeface="Arial"/>
              <a:cs typeface="Arial"/>
              <a:sym typeface="Arial"/>
            </a:endParaRPr>
          </a:p>
        </p:txBody>
      </p:sp>
      <p:sp>
        <p:nvSpPr>
          <p:cNvPr id="309" name="Google Shape;309;p32"/>
          <p:cNvSpPr/>
          <p:nvPr/>
        </p:nvSpPr>
        <p:spPr>
          <a:xfrm>
            <a:off x="1380075" y="2757288"/>
            <a:ext cx="1185000" cy="128100"/>
          </a:xfrm>
          <a:prstGeom prst="parallelogram">
            <a:avLst>
              <a:gd fmla="val 96952"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99999"/>
              </a:solidFill>
              <a:latin typeface="Arial"/>
              <a:ea typeface="Arial"/>
              <a:cs typeface="Arial"/>
              <a:sym typeface="Arial"/>
            </a:endParaRPr>
          </a:p>
        </p:txBody>
      </p:sp>
      <p:cxnSp>
        <p:nvCxnSpPr>
          <p:cNvPr id="310" name="Google Shape;310;p32"/>
          <p:cNvCxnSpPr/>
          <p:nvPr/>
        </p:nvCxnSpPr>
        <p:spPr>
          <a:xfrm>
            <a:off x="3007684" y="2076708"/>
            <a:ext cx="639000" cy="660000"/>
          </a:xfrm>
          <a:prstGeom prst="straightConnector1">
            <a:avLst/>
          </a:prstGeom>
          <a:noFill/>
          <a:ln cap="flat" cmpd="sng" w="9525">
            <a:solidFill>
              <a:srgbClr val="FFFFFF"/>
            </a:solidFill>
            <a:prstDash val="solid"/>
            <a:round/>
            <a:headEnd len="sm" w="sm" type="none"/>
            <a:tailEnd len="sm" w="sm" type="none"/>
          </a:ln>
        </p:spPr>
      </p:cxnSp>
      <p:sp>
        <p:nvSpPr>
          <p:cNvPr id="311" name="Google Shape;311;p32"/>
          <p:cNvSpPr/>
          <p:nvPr/>
        </p:nvSpPr>
        <p:spPr>
          <a:xfrm flipH="1">
            <a:off x="2474105" y="2615708"/>
            <a:ext cx="1185000" cy="128100"/>
          </a:xfrm>
          <a:prstGeom prst="parallelogram">
            <a:avLst>
              <a:gd fmla="val 96952"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999999"/>
                </a:solidFill>
                <a:latin typeface="Arial"/>
                <a:ea typeface="Arial"/>
                <a:cs typeface="Arial"/>
                <a:sym typeface="Arial"/>
              </a:rPr>
              <a:t>  </a:t>
            </a:r>
            <a:endParaRPr b="0" i="0" sz="1400" u="none" cap="none" strike="noStrike">
              <a:solidFill>
                <a:srgbClr val="999999"/>
              </a:solidFill>
              <a:latin typeface="Arial"/>
              <a:ea typeface="Arial"/>
              <a:cs typeface="Arial"/>
              <a:sym typeface="Arial"/>
            </a:endParaRPr>
          </a:p>
        </p:txBody>
      </p:sp>
      <p:sp>
        <p:nvSpPr>
          <p:cNvPr id="312" name="Google Shape;312;p32"/>
          <p:cNvSpPr/>
          <p:nvPr/>
        </p:nvSpPr>
        <p:spPr>
          <a:xfrm>
            <a:off x="2473732" y="2757288"/>
            <a:ext cx="1185000" cy="128100"/>
          </a:xfrm>
          <a:prstGeom prst="parallelogram">
            <a:avLst>
              <a:gd fmla="val 96952"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99999"/>
              </a:solidFill>
              <a:latin typeface="Arial"/>
              <a:ea typeface="Arial"/>
              <a:cs typeface="Arial"/>
              <a:sym typeface="Arial"/>
            </a:endParaRPr>
          </a:p>
        </p:txBody>
      </p:sp>
      <p:cxnSp>
        <p:nvCxnSpPr>
          <p:cNvPr id="313" name="Google Shape;313;p32"/>
          <p:cNvCxnSpPr/>
          <p:nvPr/>
        </p:nvCxnSpPr>
        <p:spPr>
          <a:xfrm>
            <a:off x="4101890" y="2076708"/>
            <a:ext cx="639000" cy="660000"/>
          </a:xfrm>
          <a:prstGeom prst="straightConnector1">
            <a:avLst/>
          </a:prstGeom>
          <a:noFill/>
          <a:ln cap="flat" cmpd="sng" w="9525">
            <a:solidFill>
              <a:srgbClr val="FFFFFF"/>
            </a:solidFill>
            <a:prstDash val="solid"/>
            <a:round/>
            <a:headEnd len="sm" w="sm" type="none"/>
            <a:tailEnd len="sm" w="sm" type="none"/>
          </a:ln>
        </p:spPr>
      </p:cxnSp>
      <p:sp>
        <p:nvSpPr>
          <p:cNvPr id="314" name="Google Shape;314;p32"/>
          <p:cNvSpPr/>
          <p:nvPr/>
        </p:nvSpPr>
        <p:spPr>
          <a:xfrm flipH="1">
            <a:off x="3568311" y="2615708"/>
            <a:ext cx="1185000" cy="128100"/>
          </a:xfrm>
          <a:prstGeom prst="parallelogram">
            <a:avLst>
              <a:gd fmla="val 96952"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99999"/>
              </a:solidFill>
              <a:latin typeface="Arial"/>
              <a:ea typeface="Arial"/>
              <a:cs typeface="Arial"/>
              <a:sym typeface="Arial"/>
            </a:endParaRPr>
          </a:p>
        </p:txBody>
      </p:sp>
      <p:sp>
        <p:nvSpPr>
          <p:cNvPr id="315" name="Google Shape;315;p32"/>
          <p:cNvSpPr/>
          <p:nvPr/>
        </p:nvSpPr>
        <p:spPr>
          <a:xfrm>
            <a:off x="3567938" y="2757288"/>
            <a:ext cx="1185000" cy="128100"/>
          </a:xfrm>
          <a:prstGeom prst="parallelogram">
            <a:avLst>
              <a:gd fmla="val 96952"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99999"/>
              </a:solidFill>
              <a:latin typeface="Arial"/>
              <a:ea typeface="Arial"/>
              <a:cs typeface="Arial"/>
              <a:sym typeface="Arial"/>
            </a:endParaRPr>
          </a:p>
        </p:txBody>
      </p:sp>
      <p:cxnSp>
        <p:nvCxnSpPr>
          <p:cNvPr id="316" name="Google Shape;316;p32"/>
          <p:cNvCxnSpPr/>
          <p:nvPr/>
        </p:nvCxnSpPr>
        <p:spPr>
          <a:xfrm>
            <a:off x="5193454" y="2076708"/>
            <a:ext cx="639000" cy="660000"/>
          </a:xfrm>
          <a:prstGeom prst="straightConnector1">
            <a:avLst/>
          </a:prstGeom>
          <a:noFill/>
          <a:ln cap="flat" cmpd="sng" w="9525">
            <a:solidFill>
              <a:schemeClr val="accent3"/>
            </a:solidFill>
            <a:prstDash val="solid"/>
            <a:round/>
            <a:headEnd len="sm" w="sm" type="none"/>
            <a:tailEnd len="sm" w="sm" type="none"/>
          </a:ln>
        </p:spPr>
      </p:cxnSp>
      <p:sp>
        <p:nvSpPr>
          <p:cNvPr id="317" name="Google Shape;317;p32"/>
          <p:cNvSpPr/>
          <p:nvPr/>
        </p:nvSpPr>
        <p:spPr>
          <a:xfrm flipH="1">
            <a:off x="4659874" y="2615708"/>
            <a:ext cx="1185000" cy="128100"/>
          </a:xfrm>
          <a:prstGeom prst="parallelogram">
            <a:avLst>
              <a:gd fmla="val 96952"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99999"/>
              </a:solidFill>
              <a:latin typeface="Arial"/>
              <a:ea typeface="Arial"/>
              <a:cs typeface="Arial"/>
              <a:sym typeface="Arial"/>
            </a:endParaRPr>
          </a:p>
        </p:txBody>
      </p:sp>
      <p:sp>
        <p:nvSpPr>
          <p:cNvPr id="318" name="Google Shape;318;p32"/>
          <p:cNvSpPr/>
          <p:nvPr/>
        </p:nvSpPr>
        <p:spPr>
          <a:xfrm>
            <a:off x="4659501" y="2757288"/>
            <a:ext cx="1185000" cy="128100"/>
          </a:xfrm>
          <a:prstGeom prst="parallelogram">
            <a:avLst>
              <a:gd fmla="val 96952"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99999"/>
              </a:solidFill>
              <a:latin typeface="Arial"/>
              <a:ea typeface="Arial"/>
              <a:cs typeface="Arial"/>
              <a:sym typeface="Arial"/>
            </a:endParaRPr>
          </a:p>
        </p:txBody>
      </p:sp>
      <p:cxnSp>
        <p:nvCxnSpPr>
          <p:cNvPr id="319" name="Google Shape;319;p32"/>
          <p:cNvCxnSpPr/>
          <p:nvPr/>
        </p:nvCxnSpPr>
        <p:spPr>
          <a:xfrm>
            <a:off x="6281752" y="2076708"/>
            <a:ext cx="639000" cy="660000"/>
          </a:xfrm>
          <a:prstGeom prst="straightConnector1">
            <a:avLst/>
          </a:prstGeom>
          <a:noFill/>
          <a:ln cap="flat" cmpd="sng" w="9525">
            <a:solidFill>
              <a:schemeClr val="accent3"/>
            </a:solidFill>
            <a:prstDash val="solid"/>
            <a:round/>
            <a:headEnd len="sm" w="sm" type="none"/>
            <a:tailEnd len="sm" w="sm" type="none"/>
          </a:ln>
        </p:spPr>
      </p:cxnSp>
      <p:sp>
        <p:nvSpPr>
          <p:cNvPr id="320" name="Google Shape;320;p32"/>
          <p:cNvSpPr/>
          <p:nvPr/>
        </p:nvSpPr>
        <p:spPr>
          <a:xfrm flipH="1">
            <a:off x="5748172" y="2615708"/>
            <a:ext cx="1185000" cy="128100"/>
          </a:xfrm>
          <a:prstGeom prst="parallelogram">
            <a:avLst>
              <a:gd fmla="val 96952"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99999"/>
              </a:solidFill>
              <a:latin typeface="Arial"/>
              <a:ea typeface="Arial"/>
              <a:cs typeface="Arial"/>
              <a:sym typeface="Arial"/>
            </a:endParaRPr>
          </a:p>
        </p:txBody>
      </p:sp>
      <p:sp>
        <p:nvSpPr>
          <p:cNvPr id="321" name="Google Shape;321;p32"/>
          <p:cNvSpPr/>
          <p:nvPr/>
        </p:nvSpPr>
        <p:spPr>
          <a:xfrm>
            <a:off x="5755825" y="2754901"/>
            <a:ext cx="1185000" cy="128100"/>
          </a:xfrm>
          <a:prstGeom prst="parallelogram">
            <a:avLst>
              <a:gd fmla="val 96952"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99999"/>
              </a:solidFill>
              <a:latin typeface="Arial"/>
              <a:ea typeface="Arial"/>
              <a:cs typeface="Arial"/>
              <a:sym typeface="Arial"/>
            </a:endParaRPr>
          </a:p>
        </p:txBody>
      </p:sp>
      <p:cxnSp>
        <p:nvCxnSpPr>
          <p:cNvPr id="322" name="Google Shape;322;p32"/>
          <p:cNvCxnSpPr/>
          <p:nvPr/>
        </p:nvCxnSpPr>
        <p:spPr>
          <a:xfrm>
            <a:off x="7373673" y="2076708"/>
            <a:ext cx="639000" cy="660000"/>
          </a:xfrm>
          <a:prstGeom prst="straightConnector1">
            <a:avLst/>
          </a:prstGeom>
          <a:noFill/>
          <a:ln cap="flat" cmpd="sng" w="9525">
            <a:solidFill>
              <a:schemeClr val="accent3"/>
            </a:solidFill>
            <a:prstDash val="solid"/>
            <a:round/>
            <a:headEnd len="sm" w="sm" type="none"/>
            <a:tailEnd len="sm" w="sm" type="none"/>
          </a:ln>
        </p:spPr>
      </p:cxnSp>
      <p:sp>
        <p:nvSpPr>
          <p:cNvPr id="323" name="Google Shape;323;p32"/>
          <p:cNvSpPr/>
          <p:nvPr/>
        </p:nvSpPr>
        <p:spPr>
          <a:xfrm flipH="1">
            <a:off x="6840093" y="2615708"/>
            <a:ext cx="1185000" cy="128100"/>
          </a:xfrm>
          <a:prstGeom prst="parallelogram">
            <a:avLst>
              <a:gd fmla="val 96952"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99999"/>
              </a:solidFill>
              <a:latin typeface="Arial"/>
              <a:ea typeface="Arial"/>
              <a:cs typeface="Arial"/>
              <a:sym typeface="Arial"/>
            </a:endParaRPr>
          </a:p>
        </p:txBody>
      </p:sp>
      <p:sp>
        <p:nvSpPr>
          <p:cNvPr id="324" name="Google Shape;324;p32"/>
          <p:cNvSpPr/>
          <p:nvPr/>
        </p:nvSpPr>
        <p:spPr>
          <a:xfrm>
            <a:off x="6839720" y="2757288"/>
            <a:ext cx="1185000" cy="128100"/>
          </a:xfrm>
          <a:prstGeom prst="parallelogram">
            <a:avLst>
              <a:gd fmla="val 96952"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99999"/>
              </a:solidFill>
              <a:latin typeface="Arial"/>
              <a:ea typeface="Arial"/>
              <a:cs typeface="Arial"/>
              <a:sym typeface="Arial"/>
            </a:endParaRPr>
          </a:p>
        </p:txBody>
      </p:sp>
      <p:sp>
        <p:nvSpPr>
          <p:cNvPr id="325" name="Google Shape;325;p32"/>
          <p:cNvSpPr txBox="1"/>
          <p:nvPr/>
        </p:nvSpPr>
        <p:spPr>
          <a:xfrm>
            <a:off x="460833" y="1900925"/>
            <a:ext cx="538200" cy="21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rgbClr val="FFFFFF"/>
                </a:solidFill>
                <a:latin typeface="Roboto"/>
                <a:ea typeface="Roboto"/>
                <a:cs typeface="Roboto"/>
                <a:sym typeface="Roboto"/>
              </a:rPr>
              <a:t>Day1</a:t>
            </a:r>
            <a:endParaRPr b="0" i="0" sz="800" u="none" cap="none" strike="noStrike">
              <a:solidFill>
                <a:srgbClr val="FFFFFF"/>
              </a:solidFill>
              <a:latin typeface="Roboto"/>
              <a:ea typeface="Roboto"/>
              <a:cs typeface="Roboto"/>
              <a:sym typeface="Roboto"/>
            </a:endParaRPr>
          </a:p>
          <a:p>
            <a:pPr indent="0" lvl="0" marL="0" marR="0" rtl="0" algn="l">
              <a:lnSpc>
                <a:spcPct val="100000"/>
              </a:lnSpc>
              <a:spcBef>
                <a:spcPts val="1600"/>
              </a:spcBef>
              <a:spcAft>
                <a:spcPts val="1600"/>
              </a:spcAft>
              <a:buClr>
                <a:srgbClr val="000000"/>
              </a:buClr>
              <a:buSzPts val="800"/>
              <a:buFont typeface="Arial"/>
              <a:buNone/>
            </a:pPr>
            <a:r>
              <a:t/>
            </a:r>
            <a:endParaRPr b="0" i="0" sz="800" u="none" cap="none" strike="noStrike">
              <a:solidFill>
                <a:srgbClr val="FFFFFF"/>
              </a:solidFill>
              <a:latin typeface="Roboto"/>
              <a:ea typeface="Roboto"/>
              <a:cs typeface="Roboto"/>
              <a:sym typeface="Roboto"/>
            </a:endParaRPr>
          </a:p>
        </p:txBody>
      </p:sp>
      <p:cxnSp>
        <p:nvCxnSpPr>
          <p:cNvPr id="326" name="Google Shape;326;p32"/>
          <p:cNvCxnSpPr/>
          <p:nvPr/>
        </p:nvCxnSpPr>
        <p:spPr>
          <a:xfrm>
            <a:off x="867928" y="2076708"/>
            <a:ext cx="639000" cy="660000"/>
          </a:xfrm>
          <a:prstGeom prst="straightConnector1">
            <a:avLst/>
          </a:prstGeom>
          <a:noFill/>
          <a:ln cap="flat" cmpd="sng" w="9525">
            <a:solidFill>
              <a:srgbClr val="FFFFFF"/>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294"/>
                                        </p:tgtEl>
                                        <p:attrNameLst>
                                          <p:attrName>style.visibility</p:attrName>
                                        </p:attrNameLst>
                                      </p:cBhvr>
                                      <p:to>
                                        <p:strVal val="visible"/>
                                      </p:to>
                                    </p:set>
                                    <p:anim calcmode="lin" valueType="num">
                                      <p:cBhvr additive="base">
                                        <p:cTn dur="1300"/>
                                        <p:tgtEl>
                                          <p:spTgt spid="29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6"/>
                                        </p:tgtEl>
                                        <p:attrNameLst>
                                          <p:attrName>style.visibility</p:attrName>
                                        </p:attrNameLst>
                                      </p:cBhvr>
                                      <p:to>
                                        <p:strVal val="visible"/>
                                      </p:to>
                                    </p:set>
                                    <p:anim calcmode="lin" valueType="num">
                                      <p:cBhvr additive="base">
                                        <p:cTn dur="1000"/>
                                        <p:tgtEl>
                                          <p:spTgt spid="29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08"/>
                                        </p:tgtEl>
                                        <p:attrNameLst>
                                          <p:attrName>style.visibility</p:attrName>
                                        </p:attrNameLst>
                                      </p:cBhvr>
                                      <p:to>
                                        <p:strVal val="visible"/>
                                      </p:to>
                                    </p:set>
                                    <p:anim calcmode="lin" valueType="num">
                                      <p:cBhvr additive="base">
                                        <p:cTn dur="1000"/>
                                        <p:tgtEl>
                                          <p:spTgt spid="30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09"/>
                                        </p:tgtEl>
                                        <p:attrNameLst>
                                          <p:attrName>style.visibility</p:attrName>
                                        </p:attrNameLst>
                                      </p:cBhvr>
                                      <p:to>
                                        <p:strVal val="visible"/>
                                      </p:to>
                                    </p:set>
                                    <p:anim calcmode="lin" valueType="num">
                                      <p:cBhvr additive="base">
                                        <p:cTn dur="1000"/>
                                        <p:tgtEl>
                                          <p:spTgt spid="30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25"/>
                                        </p:tgtEl>
                                        <p:attrNameLst>
                                          <p:attrName>style.visibility</p:attrName>
                                        </p:attrNameLst>
                                      </p:cBhvr>
                                      <p:to>
                                        <p:strVal val="visible"/>
                                      </p:to>
                                    </p:set>
                                    <p:anim calcmode="lin" valueType="num">
                                      <p:cBhvr additive="base">
                                        <p:cTn dur="1000"/>
                                        <p:tgtEl>
                                          <p:spTgt spid="32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26"/>
                                        </p:tgtEl>
                                        <p:attrNameLst>
                                          <p:attrName>style.visibility</p:attrName>
                                        </p:attrNameLst>
                                      </p:cBhvr>
                                      <p:to>
                                        <p:strVal val="visible"/>
                                      </p:to>
                                    </p:set>
                                    <p:anim calcmode="lin" valueType="num">
                                      <p:cBhvr additive="base">
                                        <p:cTn dur="1000"/>
                                        <p:tgtEl>
                                          <p:spTgt spid="32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5"/>
                                        </p:tgtEl>
                                        <p:attrNameLst>
                                          <p:attrName>style.visibility</p:attrName>
                                        </p:attrNameLst>
                                      </p:cBhvr>
                                      <p:to>
                                        <p:strVal val="visible"/>
                                      </p:to>
                                    </p:set>
                                    <p:anim calcmode="lin" valueType="num">
                                      <p:cBhvr additive="base">
                                        <p:cTn dur="1300"/>
                                        <p:tgtEl>
                                          <p:spTgt spid="29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07"/>
                                        </p:tgtEl>
                                        <p:attrNameLst>
                                          <p:attrName>style.visibility</p:attrName>
                                        </p:attrNameLst>
                                      </p:cBhvr>
                                      <p:to>
                                        <p:strVal val="visible"/>
                                      </p:to>
                                    </p:set>
                                    <p:anim calcmode="lin" valueType="num">
                                      <p:cBhvr additive="base">
                                        <p:cTn dur="1300"/>
                                        <p:tgtEl>
                                          <p:spTgt spid="30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11"/>
                                        </p:tgtEl>
                                        <p:attrNameLst>
                                          <p:attrName>style.visibility</p:attrName>
                                        </p:attrNameLst>
                                      </p:cBhvr>
                                      <p:to>
                                        <p:strVal val="visible"/>
                                      </p:to>
                                    </p:set>
                                    <p:anim calcmode="lin" valueType="num">
                                      <p:cBhvr additive="base">
                                        <p:cTn dur="1300"/>
                                        <p:tgtEl>
                                          <p:spTgt spid="31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12"/>
                                        </p:tgtEl>
                                        <p:attrNameLst>
                                          <p:attrName>style.visibility</p:attrName>
                                        </p:attrNameLst>
                                      </p:cBhvr>
                                      <p:to>
                                        <p:strVal val="visible"/>
                                      </p:to>
                                    </p:set>
                                    <p:anim calcmode="lin" valueType="num">
                                      <p:cBhvr additive="base">
                                        <p:cTn dur="1300"/>
                                        <p:tgtEl>
                                          <p:spTgt spid="31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98"/>
                                        </p:tgtEl>
                                        <p:attrNameLst>
                                          <p:attrName>style.visibility</p:attrName>
                                        </p:attrNameLst>
                                      </p:cBhvr>
                                      <p:to>
                                        <p:strVal val="visible"/>
                                      </p:to>
                                    </p:set>
                                    <p:anim calcmode="lin" valueType="num">
                                      <p:cBhvr additive="base">
                                        <p:cTn dur="1300"/>
                                        <p:tgtEl>
                                          <p:spTgt spid="29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7"/>
                                        </p:tgtEl>
                                        <p:attrNameLst>
                                          <p:attrName>style.visibility</p:attrName>
                                        </p:attrNameLst>
                                      </p:cBhvr>
                                      <p:to>
                                        <p:strVal val="visible"/>
                                      </p:to>
                                    </p:set>
                                    <p:anim calcmode="lin" valueType="num">
                                      <p:cBhvr additive="base">
                                        <p:cTn dur="1300"/>
                                        <p:tgtEl>
                                          <p:spTgt spid="29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10"/>
                                        </p:tgtEl>
                                        <p:attrNameLst>
                                          <p:attrName>style.visibility</p:attrName>
                                        </p:attrNameLst>
                                      </p:cBhvr>
                                      <p:to>
                                        <p:strVal val="visible"/>
                                      </p:to>
                                    </p:set>
                                    <p:anim calcmode="lin" valueType="num">
                                      <p:cBhvr additive="base">
                                        <p:cTn dur="1300"/>
                                        <p:tgtEl>
                                          <p:spTgt spid="31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15"/>
                                        </p:tgtEl>
                                        <p:attrNameLst>
                                          <p:attrName>style.visibility</p:attrName>
                                        </p:attrNameLst>
                                      </p:cBhvr>
                                      <p:to>
                                        <p:strVal val="visible"/>
                                      </p:to>
                                    </p:set>
                                    <p:anim calcmode="lin" valueType="num">
                                      <p:cBhvr additive="base">
                                        <p:cTn dur="1300"/>
                                        <p:tgtEl>
                                          <p:spTgt spid="31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14"/>
                                        </p:tgtEl>
                                        <p:attrNameLst>
                                          <p:attrName>style.visibility</p:attrName>
                                        </p:attrNameLst>
                                      </p:cBhvr>
                                      <p:to>
                                        <p:strVal val="visible"/>
                                      </p:to>
                                    </p:set>
                                    <p:anim calcmode="lin" valueType="num">
                                      <p:cBhvr additive="base">
                                        <p:cTn dur="1300"/>
                                        <p:tgtEl>
                                          <p:spTgt spid="31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00"/>
                                        </p:tgtEl>
                                        <p:attrNameLst>
                                          <p:attrName>style.visibility</p:attrName>
                                        </p:attrNameLst>
                                      </p:cBhvr>
                                      <p:to>
                                        <p:strVal val="visible"/>
                                      </p:to>
                                    </p:set>
                                    <p:anim calcmode="lin" valueType="num">
                                      <p:cBhvr additive="base">
                                        <p:cTn dur="1300"/>
                                        <p:tgtEl>
                                          <p:spTgt spid="30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9"/>
                                        </p:tgtEl>
                                        <p:attrNameLst>
                                          <p:attrName>style.visibility</p:attrName>
                                        </p:attrNameLst>
                                      </p:cBhvr>
                                      <p:to>
                                        <p:strVal val="visible"/>
                                      </p:to>
                                    </p:set>
                                    <p:anim calcmode="lin" valueType="num">
                                      <p:cBhvr additive="base">
                                        <p:cTn dur="1300"/>
                                        <p:tgtEl>
                                          <p:spTgt spid="29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17"/>
                                        </p:tgtEl>
                                        <p:attrNameLst>
                                          <p:attrName>style.visibility</p:attrName>
                                        </p:attrNameLst>
                                      </p:cBhvr>
                                      <p:to>
                                        <p:strVal val="visible"/>
                                      </p:to>
                                    </p:set>
                                    <p:anim calcmode="lin" valueType="num">
                                      <p:cBhvr additive="base">
                                        <p:cTn dur="1300"/>
                                        <p:tgtEl>
                                          <p:spTgt spid="31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18"/>
                                        </p:tgtEl>
                                        <p:attrNameLst>
                                          <p:attrName>style.visibility</p:attrName>
                                        </p:attrNameLst>
                                      </p:cBhvr>
                                      <p:to>
                                        <p:strVal val="visible"/>
                                      </p:to>
                                    </p:set>
                                    <p:anim calcmode="lin" valueType="num">
                                      <p:cBhvr additive="base">
                                        <p:cTn dur="1300"/>
                                        <p:tgtEl>
                                          <p:spTgt spid="31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18"/>
                                        </p:tgtEl>
                                        <p:attrNameLst>
                                          <p:attrName>style.visibility</p:attrName>
                                        </p:attrNameLst>
                                      </p:cBhvr>
                                      <p:to>
                                        <p:strVal val="visible"/>
                                      </p:to>
                                    </p:set>
                                    <p:anim calcmode="lin" valueType="num">
                                      <p:cBhvr additive="base">
                                        <p:cTn dur="1000"/>
                                        <p:tgtEl>
                                          <p:spTgt spid="31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02"/>
                                        </p:tgtEl>
                                        <p:attrNameLst>
                                          <p:attrName>style.visibility</p:attrName>
                                        </p:attrNameLst>
                                      </p:cBhvr>
                                      <p:to>
                                        <p:strVal val="visible"/>
                                      </p:to>
                                    </p:set>
                                    <p:anim calcmode="lin" valueType="num">
                                      <p:cBhvr additive="base">
                                        <p:cTn dur="1300"/>
                                        <p:tgtEl>
                                          <p:spTgt spid="30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13"/>
                                        </p:tgtEl>
                                        <p:attrNameLst>
                                          <p:attrName>style.visibility</p:attrName>
                                        </p:attrNameLst>
                                      </p:cBhvr>
                                      <p:to>
                                        <p:strVal val="visible"/>
                                      </p:to>
                                    </p:set>
                                    <p:anim calcmode="lin" valueType="num">
                                      <p:cBhvr additive="base">
                                        <p:cTn dur="1300"/>
                                        <p:tgtEl>
                                          <p:spTgt spid="31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01"/>
                                        </p:tgtEl>
                                        <p:attrNameLst>
                                          <p:attrName>style.visibility</p:attrName>
                                        </p:attrNameLst>
                                      </p:cBhvr>
                                      <p:to>
                                        <p:strVal val="visible"/>
                                      </p:to>
                                    </p:set>
                                    <p:anim calcmode="lin" valueType="num">
                                      <p:cBhvr additive="base">
                                        <p:cTn dur="1300"/>
                                        <p:tgtEl>
                                          <p:spTgt spid="30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16"/>
                                        </p:tgtEl>
                                        <p:attrNameLst>
                                          <p:attrName>style.visibility</p:attrName>
                                        </p:attrNameLst>
                                      </p:cBhvr>
                                      <p:to>
                                        <p:strVal val="visible"/>
                                      </p:to>
                                    </p:set>
                                    <p:anim calcmode="lin" valueType="num">
                                      <p:cBhvr additive="base">
                                        <p:cTn dur="1300"/>
                                        <p:tgtEl>
                                          <p:spTgt spid="31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20"/>
                                        </p:tgtEl>
                                        <p:attrNameLst>
                                          <p:attrName>style.visibility</p:attrName>
                                        </p:attrNameLst>
                                      </p:cBhvr>
                                      <p:to>
                                        <p:strVal val="visible"/>
                                      </p:to>
                                    </p:set>
                                    <p:anim calcmode="lin" valueType="num">
                                      <p:cBhvr additive="base">
                                        <p:cTn dur="1300"/>
                                        <p:tgtEl>
                                          <p:spTgt spid="32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21"/>
                                        </p:tgtEl>
                                        <p:attrNameLst>
                                          <p:attrName>style.visibility</p:attrName>
                                        </p:attrNameLst>
                                      </p:cBhvr>
                                      <p:to>
                                        <p:strVal val="visible"/>
                                      </p:to>
                                    </p:set>
                                    <p:anim calcmode="lin" valueType="num">
                                      <p:cBhvr additive="base">
                                        <p:cTn dur="1300"/>
                                        <p:tgtEl>
                                          <p:spTgt spid="32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04"/>
                                        </p:tgtEl>
                                        <p:attrNameLst>
                                          <p:attrName>style.visibility</p:attrName>
                                        </p:attrNameLst>
                                      </p:cBhvr>
                                      <p:to>
                                        <p:strVal val="visible"/>
                                      </p:to>
                                    </p:set>
                                    <p:anim calcmode="lin" valueType="num">
                                      <p:cBhvr additive="base">
                                        <p:cTn dur="1300"/>
                                        <p:tgtEl>
                                          <p:spTgt spid="30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03"/>
                                        </p:tgtEl>
                                        <p:attrNameLst>
                                          <p:attrName>style.visibility</p:attrName>
                                        </p:attrNameLst>
                                      </p:cBhvr>
                                      <p:to>
                                        <p:strVal val="visible"/>
                                      </p:to>
                                    </p:set>
                                    <p:anim calcmode="lin" valueType="num">
                                      <p:cBhvr additive="base">
                                        <p:cTn dur="1300"/>
                                        <p:tgtEl>
                                          <p:spTgt spid="30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19"/>
                                        </p:tgtEl>
                                        <p:attrNameLst>
                                          <p:attrName>style.visibility</p:attrName>
                                        </p:attrNameLst>
                                      </p:cBhvr>
                                      <p:to>
                                        <p:strVal val="visible"/>
                                      </p:to>
                                    </p:set>
                                    <p:anim calcmode="lin" valueType="num">
                                      <p:cBhvr additive="base">
                                        <p:cTn dur="1300"/>
                                        <p:tgtEl>
                                          <p:spTgt spid="31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23"/>
                                        </p:tgtEl>
                                        <p:attrNameLst>
                                          <p:attrName>style.visibility</p:attrName>
                                        </p:attrNameLst>
                                      </p:cBhvr>
                                      <p:to>
                                        <p:strVal val="visible"/>
                                      </p:to>
                                    </p:set>
                                    <p:anim calcmode="lin" valueType="num">
                                      <p:cBhvr additive="base">
                                        <p:cTn dur="1300"/>
                                        <p:tgtEl>
                                          <p:spTgt spid="32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24"/>
                                        </p:tgtEl>
                                        <p:attrNameLst>
                                          <p:attrName>style.visibility</p:attrName>
                                        </p:attrNameLst>
                                      </p:cBhvr>
                                      <p:to>
                                        <p:strVal val="visible"/>
                                      </p:to>
                                    </p:set>
                                    <p:anim calcmode="lin" valueType="num">
                                      <p:cBhvr additive="base">
                                        <p:cTn dur="1300"/>
                                        <p:tgtEl>
                                          <p:spTgt spid="32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06"/>
                                        </p:tgtEl>
                                        <p:attrNameLst>
                                          <p:attrName>style.visibility</p:attrName>
                                        </p:attrNameLst>
                                      </p:cBhvr>
                                      <p:to>
                                        <p:strVal val="visible"/>
                                      </p:to>
                                    </p:set>
                                    <p:anim calcmode="lin" valueType="num">
                                      <p:cBhvr additive="base">
                                        <p:cTn dur="1300"/>
                                        <p:tgtEl>
                                          <p:spTgt spid="30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05"/>
                                        </p:tgtEl>
                                        <p:attrNameLst>
                                          <p:attrName>style.visibility</p:attrName>
                                        </p:attrNameLst>
                                      </p:cBhvr>
                                      <p:to>
                                        <p:strVal val="visible"/>
                                      </p:to>
                                    </p:set>
                                    <p:anim calcmode="lin" valueType="num">
                                      <p:cBhvr additive="base">
                                        <p:cTn dur="1300"/>
                                        <p:tgtEl>
                                          <p:spTgt spid="30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22"/>
                                        </p:tgtEl>
                                        <p:attrNameLst>
                                          <p:attrName>style.visibility</p:attrName>
                                        </p:attrNameLst>
                                      </p:cBhvr>
                                      <p:to>
                                        <p:strVal val="visible"/>
                                      </p:to>
                                    </p:set>
                                    <p:anim calcmode="lin" valueType="num">
                                      <p:cBhvr additive="base">
                                        <p:cTn dur="1300"/>
                                        <p:tgtEl>
                                          <p:spTgt spid="32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3"/>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lang="en-GB" sz="4800"/>
              <a:t>Thank you!</a:t>
            </a:r>
            <a:endParaRPr sz="4800"/>
          </a:p>
        </p:txBody>
      </p:sp>
    </p:spTree>
  </p:cSld>
  <p:clrMapOvr>
    <a:masterClrMapping/>
  </p:clrMapOvr>
  <mc:AlternateContent>
    <mc:Choice Requires="p14">
      <p:transition spd="slow" p14:dur="1000">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331"/>
                                        </p:tgtEl>
                                        <p:attrNameLst>
                                          <p:attrName>style.visibility</p:attrName>
                                        </p:attrNameLst>
                                      </p:cBhvr>
                                      <p:to>
                                        <p:strVal val="visible"/>
                                      </p:to>
                                    </p:set>
                                    <p:anim calcmode="lin" valueType="num">
                                      <p:cBhvr additive="base">
                                        <p:cTn dur="1500"/>
                                        <p:tgtEl>
                                          <p:spTgt spid="331"/>
                                        </p:tgtEl>
                                        <p:attrNameLst>
                                          <p:attrName>ppt_w</p:attrName>
                                        </p:attrNameLst>
                                      </p:cBhvr>
                                      <p:tavLst>
                                        <p:tav fmla="" tm="0">
                                          <p:val>
                                            <p:strVal val="0"/>
                                          </p:val>
                                        </p:tav>
                                        <p:tav fmla="" tm="100000">
                                          <p:val>
                                            <p:strVal val="#ppt_w"/>
                                          </p:val>
                                        </p:tav>
                                      </p:tavLst>
                                    </p:anim>
                                    <p:anim calcmode="lin" valueType="num">
                                      <p:cBhvr additive="base">
                                        <p:cTn dur="1500"/>
                                        <p:tgtEl>
                                          <p:spTgt spid="331"/>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8"/>
          <p:cNvSpPr txBox="1"/>
          <p:nvPr>
            <p:ph type="title"/>
          </p:nvPr>
        </p:nvSpPr>
        <p:spPr>
          <a:xfrm>
            <a:off x="1297500" y="1132625"/>
            <a:ext cx="7038900" cy="487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GB"/>
              <a:t>Table of Content</a:t>
            </a:r>
            <a:endParaRPr/>
          </a:p>
        </p:txBody>
      </p:sp>
      <p:sp>
        <p:nvSpPr>
          <p:cNvPr id="200" name="Google Shape;200;p18"/>
          <p:cNvSpPr txBox="1"/>
          <p:nvPr/>
        </p:nvSpPr>
        <p:spPr>
          <a:xfrm>
            <a:off x="1599101" y="2097575"/>
            <a:ext cx="3018300" cy="325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Montserrat"/>
                <a:ea typeface="Montserrat"/>
                <a:cs typeface="Montserrat"/>
                <a:sym typeface="Montserrat"/>
              </a:rPr>
              <a:t>Problem Statement</a:t>
            </a:r>
            <a:endParaRPr b="0" i="0" sz="1800" u="none" cap="none" strike="noStrike">
              <a:solidFill>
                <a:schemeClr val="lt1"/>
              </a:solidFill>
              <a:latin typeface="Average"/>
              <a:ea typeface="Average"/>
              <a:cs typeface="Average"/>
              <a:sym typeface="Average"/>
            </a:endParaRPr>
          </a:p>
        </p:txBody>
      </p:sp>
      <p:sp>
        <p:nvSpPr>
          <p:cNvPr id="201" name="Google Shape;201;p18"/>
          <p:cNvSpPr txBox="1"/>
          <p:nvPr/>
        </p:nvSpPr>
        <p:spPr>
          <a:xfrm>
            <a:off x="1599101" y="2423076"/>
            <a:ext cx="3018300" cy="325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Montserrat"/>
                <a:ea typeface="Montserrat"/>
                <a:cs typeface="Montserrat"/>
                <a:sym typeface="Montserrat"/>
              </a:rPr>
              <a:t>Approach towards Solution</a:t>
            </a:r>
            <a:endParaRPr b="0" i="0" sz="1400" u="none" cap="none" strike="noStrike">
              <a:solidFill>
                <a:schemeClr val="lt1"/>
              </a:solidFill>
              <a:latin typeface="Montserrat"/>
              <a:ea typeface="Montserrat"/>
              <a:cs typeface="Montserrat"/>
              <a:sym typeface="Montserrat"/>
            </a:endParaRPr>
          </a:p>
        </p:txBody>
      </p:sp>
      <p:sp>
        <p:nvSpPr>
          <p:cNvPr id="202" name="Google Shape;202;p18"/>
          <p:cNvSpPr txBox="1"/>
          <p:nvPr/>
        </p:nvSpPr>
        <p:spPr>
          <a:xfrm>
            <a:off x="1599101" y="2748576"/>
            <a:ext cx="3018300" cy="325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Montserrat"/>
                <a:ea typeface="Montserrat"/>
                <a:cs typeface="Montserrat"/>
                <a:sym typeface="Montserrat"/>
              </a:rPr>
              <a:t>Flow of the program</a:t>
            </a:r>
            <a:endParaRPr b="0" i="0" sz="1400" u="none" cap="none" strike="noStrike">
              <a:solidFill>
                <a:schemeClr val="lt1"/>
              </a:solidFill>
              <a:latin typeface="Montserrat"/>
              <a:ea typeface="Montserrat"/>
              <a:cs typeface="Montserrat"/>
              <a:sym typeface="Montserrat"/>
            </a:endParaRPr>
          </a:p>
        </p:txBody>
      </p:sp>
      <p:sp>
        <p:nvSpPr>
          <p:cNvPr id="203" name="Google Shape;203;p18"/>
          <p:cNvSpPr txBox="1"/>
          <p:nvPr/>
        </p:nvSpPr>
        <p:spPr>
          <a:xfrm>
            <a:off x="1599101" y="3074077"/>
            <a:ext cx="3018300" cy="325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Montserrat"/>
                <a:ea typeface="Montserrat"/>
                <a:cs typeface="Montserrat"/>
                <a:sym typeface="Montserrat"/>
              </a:rPr>
              <a:t>Backend - Microservices</a:t>
            </a:r>
            <a:endParaRPr b="0" i="0" sz="1800" u="none" cap="none" strike="noStrike">
              <a:solidFill>
                <a:schemeClr val="lt1"/>
              </a:solidFill>
              <a:latin typeface="Average"/>
              <a:ea typeface="Average"/>
              <a:cs typeface="Average"/>
              <a:sym typeface="Average"/>
            </a:endParaRPr>
          </a:p>
        </p:txBody>
      </p:sp>
      <p:sp>
        <p:nvSpPr>
          <p:cNvPr id="204" name="Google Shape;204;p18"/>
          <p:cNvSpPr txBox="1"/>
          <p:nvPr/>
        </p:nvSpPr>
        <p:spPr>
          <a:xfrm>
            <a:off x="1599101" y="3399577"/>
            <a:ext cx="3018300" cy="325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Montserrat"/>
                <a:ea typeface="Montserrat"/>
                <a:cs typeface="Montserrat"/>
                <a:sym typeface="Montserrat"/>
              </a:rPr>
              <a:t>Frontend - Angular app</a:t>
            </a:r>
            <a:endParaRPr b="0" i="0" sz="1800" u="none" cap="none" strike="noStrike">
              <a:solidFill>
                <a:schemeClr val="lt1"/>
              </a:solidFill>
              <a:latin typeface="Average"/>
              <a:ea typeface="Average"/>
              <a:cs typeface="Average"/>
              <a:sym typeface="Average"/>
            </a:endParaRPr>
          </a:p>
        </p:txBody>
      </p:sp>
      <p:sp>
        <p:nvSpPr>
          <p:cNvPr id="205" name="Google Shape;205;p18"/>
          <p:cNvSpPr txBox="1"/>
          <p:nvPr/>
        </p:nvSpPr>
        <p:spPr>
          <a:xfrm>
            <a:off x="1599098" y="3725075"/>
            <a:ext cx="3018300" cy="325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Montserrat"/>
                <a:ea typeface="Montserrat"/>
                <a:cs typeface="Montserrat"/>
                <a:sym typeface="Montserrat"/>
              </a:rPr>
              <a:t>Project Timeline</a:t>
            </a:r>
            <a:endParaRPr b="0" i="0" sz="1800" u="none" cap="none" strike="noStrike">
              <a:solidFill>
                <a:schemeClr val="lt1"/>
              </a:solidFill>
              <a:latin typeface="Average"/>
              <a:ea typeface="Average"/>
              <a:cs typeface="Average"/>
              <a:sym typeface="Average"/>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99"/>
                                        </p:tgtEl>
                                        <p:attrNameLst>
                                          <p:attrName>style.visibility</p:attrName>
                                        </p:attrNameLst>
                                      </p:cBhvr>
                                      <p:to>
                                        <p:strVal val="visible"/>
                                      </p:to>
                                    </p:set>
                                    <p:anim calcmode="lin" valueType="num">
                                      <p:cBhvr additive="base">
                                        <p:cTn dur="1000"/>
                                        <p:tgtEl>
                                          <p:spTgt spid="199"/>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200"/>
                                        </p:tgtEl>
                                        <p:attrNameLst>
                                          <p:attrName>style.visibility</p:attrName>
                                        </p:attrNameLst>
                                      </p:cBhvr>
                                      <p:to>
                                        <p:strVal val="visible"/>
                                      </p:to>
                                    </p:set>
                                    <p:anim calcmode="lin" valueType="num">
                                      <p:cBhvr additive="base">
                                        <p:cTn dur="1000"/>
                                        <p:tgtEl>
                                          <p:spTgt spid="200"/>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2">
                                  <p:stCondLst>
                                    <p:cond delay="0"/>
                                  </p:stCondLst>
                                  <p:childTnLst>
                                    <p:set>
                                      <p:cBhvr>
                                        <p:cTn dur="1" fill="hold">
                                          <p:stCondLst>
                                            <p:cond delay="0"/>
                                          </p:stCondLst>
                                        </p:cTn>
                                        <p:tgtEl>
                                          <p:spTgt spid="201"/>
                                        </p:tgtEl>
                                        <p:attrNameLst>
                                          <p:attrName>style.visibility</p:attrName>
                                        </p:attrNameLst>
                                      </p:cBhvr>
                                      <p:to>
                                        <p:strVal val="visible"/>
                                      </p:to>
                                    </p:set>
                                    <p:anim calcmode="lin" valueType="num">
                                      <p:cBhvr additive="base">
                                        <p:cTn dur="1000"/>
                                        <p:tgtEl>
                                          <p:spTgt spid="201"/>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2">
                                  <p:stCondLst>
                                    <p:cond delay="0"/>
                                  </p:stCondLst>
                                  <p:childTnLst>
                                    <p:set>
                                      <p:cBhvr>
                                        <p:cTn dur="1" fill="hold">
                                          <p:stCondLst>
                                            <p:cond delay="0"/>
                                          </p:stCondLst>
                                        </p:cTn>
                                        <p:tgtEl>
                                          <p:spTgt spid="202"/>
                                        </p:tgtEl>
                                        <p:attrNameLst>
                                          <p:attrName>style.visibility</p:attrName>
                                        </p:attrNameLst>
                                      </p:cBhvr>
                                      <p:to>
                                        <p:strVal val="visible"/>
                                      </p:to>
                                    </p:set>
                                    <p:anim calcmode="lin" valueType="num">
                                      <p:cBhvr additive="base">
                                        <p:cTn dur="1000"/>
                                        <p:tgtEl>
                                          <p:spTgt spid="202"/>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2">
                                  <p:stCondLst>
                                    <p:cond delay="0"/>
                                  </p:stCondLst>
                                  <p:childTnLst>
                                    <p:set>
                                      <p:cBhvr>
                                        <p:cTn dur="1" fill="hold">
                                          <p:stCondLst>
                                            <p:cond delay="0"/>
                                          </p:stCondLst>
                                        </p:cTn>
                                        <p:tgtEl>
                                          <p:spTgt spid="203"/>
                                        </p:tgtEl>
                                        <p:attrNameLst>
                                          <p:attrName>style.visibility</p:attrName>
                                        </p:attrNameLst>
                                      </p:cBhvr>
                                      <p:to>
                                        <p:strVal val="visible"/>
                                      </p:to>
                                    </p:set>
                                    <p:anim calcmode="lin" valueType="num">
                                      <p:cBhvr additive="base">
                                        <p:cTn dur="1000"/>
                                        <p:tgtEl>
                                          <p:spTgt spid="203"/>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2">
                                  <p:stCondLst>
                                    <p:cond delay="0"/>
                                  </p:stCondLst>
                                  <p:childTnLst>
                                    <p:set>
                                      <p:cBhvr>
                                        <p:cTn dur="1" fill="hold">
                                          <p:stCondLst>
                                            <p:cond delay="0"/>
                                          </p:stCondLst>
                                        </p:cTn>
                                        <p:tgtEl>
                                          <p:spTgt spid="204"/>
                                        </p:tgtEl>
                                        <p:attrNameLst>
                                          <p:attrName>style.visibility</p:attrName>
                                        </p:attrNameLst>
                                      </p:cBhvr>
                                      <p:to>
                                        <p:strVal val="visible"/>
                                      </p:to>
                                    </p:set>
                                    <p:anim calcmode="lin" valueType="num">
                                      <p:cBhvr additive="base">
                                        <p:cTn dur="1000"/>
                                        <p:tgtEl>
                                          <p:spTgt spid="204"/>
                                        </p:tgtEl>
                                        <p:attrNameLst>
                                          <p:attrName>ppt_x</p:attrName>
                                        </p:attrNameLst>
                                      </p:cBhvr>
                                      <p:tavLst>
                                        <p:tav fmla="" tm="0">
                                          <p:val>
                                            <p:strVal val="#ppt_x+1"/>
                                          </p:val>
                                        </p:tav>
                                        <p:tav fmla="" tm="100000">
                                          <p:val>
                                            <p:strVal val="#ppt_x"/>
                                          </p:val>
                                        </p:tav>
                                      </p:tavLst>
                                    </p:anim>
                                  </p:childTnLst>
                                </p:cTn>
                              </p:par>
                            </p:childTnLst>
                          </p:cTn>
                        </p:par>
                        <p:par>
                          <p:cTn fill="hold">
                            <p:stCondLst>
                              <p:cond delay="6000"/>
                            </p:stCondLst>
                            <p:childTnLst>
                              <p:par>
                                <p:cTn fill="hold" nodeType="afterEffect" presetClass="entr" presetID="2" presetSubtype="2">
                                  <p:stCondLst>
                                    <p:cond delay="0"/>
                                  </p:stCondLst>
                                  <p:childTnLst>
                                    <p:set>
                                      <p:cBhvr>
                                        <p:cTn dur="1" fill="hold">
                                          <p:stCondLst>
                                            <p:cond delay="0"/>
                                          </p:stCondLst>
                                        </p:cTn>
                                        <p:tgtEl>
                                          <p:spTgt spid="205"/>
                                        </p:tgtEl>
                                        <p:attrNameLst>
                                          <p:attrName>style.visibility</p:attrName>
                                        </p:attrNameLst>
                                      </p:cBhvr>
                                      <p:to>
                                        <p:strVal val="visible"/>
                                      </p:to>
                                    </p:set>
                                    <p:anim calcmode="lin" valueType="num">
                                      <p:cBhvr additive="base">
                                        <p:cTn dur="1000"/>
                                        <p:tgtEl>
                                          <p:spTgt spid="20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GB"/>
              <a:t>Problem Statement</a:t>
            </a:r>
            <a:endParaRPr/>
          </a:p>
        </p:txBody>
      </p:sp>
      <p:sp>
        <p:nvSpPr>
          <p:cNvPr id="211" name="Google Shape;211;p19"/>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GB"/>
              <a:t>A leading Supply chain Management Organization wants to automate the Audit processing, to make the management scalable and ensure clarity and ease of tracking. Organization want us to develop an audit management system.  We were requested to develop and deploy fourmicroservice and deploy them in Amazon web services(AWS). We were also needed to build UI on angular.</a:t>
            </a:r>
            <a:endParaRPr/>
          </a:p>
          <a:p>
            <a:pPr indent="0" lvl="0" marL="0" rtl="0" algn="l">
              <a:lnSpc>
                <a:spcPct val="115000"/>
              </a:lnSpc>
              <a:spcBef>
                <a:spcPts val="1200"/>
              </a:spcBef>
              <a:spcAft>
                <a:spcPts val="1200"/>
              </a:spcAft>
              <a:buSzPts val="1300"/>
              <a:buNone/>
            </a:pPr>
            <a:r>
              <a:t/>
            </a:r>
            <a:endParaRPr/>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1">
                                            <p:txEl>
                                              <p:pRg end="0" st="0"/>
                                            </p:txEl>
                                          </p:spTgt>
                                        </p:tgtEl>
                                        <p:attrNameLst>
                                          <p:attrName>style.visibility</p:attrName>
                                        </p:attrNameLst>
                                      </p:cBhvr>
                                      <p:to>
                                        <p:strVal val="visible"/>
                                      </p:to>
                                    </p:set>
                                    <p:animEffect filter="fade" transition="in">
                                      <p:cBhvr>
                                        <p:cTn dur="2000"/>
                                        <p:tgtEl>
                                          <p:spTgt spid="211">
                                            <p:txEl>
                                              <p:pRg end="0" st="0"/>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11">
                                            <p:txEl>
                                              <p:pRg end="1" st="1"/>
                                            </p:txEl>
                                          </p:spTgt>
                                        </p:tgtEl>
                                        <p:attrNameLst>
                                          <p:attrName>style.visibility</p:attrName>
                                        </p:attrNameLst>
                                      </p:cBhvr>
                                      <p:to>
                                        <p:strVal val="visible"/>
                                      </p:to>
                                    </p:set>
                                    <p:animEffect filter="fade" transition="in">
                                      <p:cBhvr>
                                        <p:cTn dur="2000"/>
                                        <p:tgtEl>
                                          <p:spTgt spid="211">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GB"/>
              <a:t>Approach towards Solution</a:t>
            </a:r>
            <a:endParaRPr/>
          </a:p>
        </p:txBody>
      </p:sp>
      <p:sp>
        <p:nvSpPr>
          <p:cNvPr id="217" name="Google Shape;217;p20"/>
          <p:cNvSpPr txBox="1"/>
          <p:nvPr/>
        </p:nvSpPr>
        <p:spPr>
          <a:xfrm>
            <a:off x="1297500" y="1743644"/>
            <a:ext cx="732900" cy="80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GB" sz="2400" u="none" cap="none" strike="noStrike">
                <a:solidFill>
                  <a:srgbClr val="FFFFFF"/>
                </a:solidFill>
                <a:latin typeface="Montserrat"/>
                <a:ea typeface="Montserrat"/>
                <a:cs typeface="Montserrat"/>
                <a:sym typeface="Montserrat"/>
              </a:rPr>
              <a:t>01</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FFFFFF"/>
              </a:solidFill>
              <a:latin typeface="Arial"/>
              <a:ea typeface="Arial"/>
              <a:cs typeface="Arial"/>
              <a:sym typeface="Arial"/>
            </a:endParaRPr>
          </a:p>
        </p:txBody>
      </p:sp>
      <p:sp>
        <p:nvSpPr>
          <p:cNvPr id="218" name="Google Shape;218;p20"/>
          <p:cNvSpPr txBox="1"/>
          <p:nvPr>
            <p:ph idx="1" type="body"/>
          </p:nvPr>
        </p:nvSpPr>
        <p:spPr>
          <a:xfrm>
            <a:off x="2030400" y="1743675"/>
            <a:ext cx="5877300" cy="8088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1200"/>
              </a:spcAft>
              <a:buSzPts val="1300"/>
              <a:buNone/>
            </a:pPr>
            <a:r>
              <a:rPr lang="en-GB">
                <a:solidFill>
                  <a:srgbClr val="FFFFFF"/>
                </a:solidFill>
              </a:rPr>
              <a:t>We read the requirements given in SRS. We discussed and divided work among ourselves. Then we started developing microservices and the User Interface  after creating a git repository and sharing our local work in that repository..</a:t>
            </a:r>
            <a:endParaRPr>
              <a:solidFill>
                <a:srgbClr val="FFFFFF"/>
              </a:solidFill>
            </a:endParaRPr>
          </a:p>
        </p:txBody>
      </p:sp>
      <p:sp>
        <p:nvSpPr>
          <p:cNvPr id="219" name="Google Shape;219;p20"/>
          <p:cNvSpPr txBox="1"/>
          <p:nvPr/>
        </p:nvSpPr>
        <p:spPr>
          <a:xfrm>
            <a:off x="1297500" y="2658481"/>
            <a:ext cx="732900" cy="80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GB" sz="2400" u="none" cap="none" strike="noStrike">
                <a:solidFill>
                  <a:srgbClr val="FFFFFF"/>
                </a:solidFill>
                <a:latin typeface="Montserrat"/>
                <a:ea typeface="Montserrat"/>
                <a:cs typeface="Montserrat"/>
                <a:sym typeface="Montserrat"/>
              </a:rPr>
              <a:t>02</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FFFFFF"/>
              </a:solidFill>
              <a:latin typeface="Arial"/>
              <a:ea typeface="Arial"/>
              <a:cs typeface="Arial"/>
              <a:sym typeface="Arial"/>
            </a:endParaRPr>
          </a:p>
        </p:txBody>
      </p:sp>
      <p:sp>
        <p:nvSpPr>
          <p:cNvPr id="220" name="Google Shape;220;p20"/>
          <p:cNvSpPr txBox="1"/>
          <p:nvPr>
            <p:ph idx="1" type="body"/>
          </p:nvPr>
        </p:nvSpPr>
        <p:spPr>
          <a:xfrm>
            <a:off x="2030400" y="2658513"/>
            <a:ext cx="5877300" cy="808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GB">
                <a:solidFill>
                  <a:srgbClr val="FFFFFF"/>
                </a:solidFill>
              </a:rPr>
              <a:t>After microservices are developed in local system, we started integrating and testing microservices and UI together..</a:t>
            </a:r>
            <a:endParaRPr>
              <a:solidFill>
                <a:srgbClr val="FFFFFF"/>
              </a:solidFill>
            </a:endParaRPr>
          </a:p>
        </p:txBody>
      </p:sp>
      <p:sp>
        <p:nvSpPr>
          <p:cNvPr id="221" name="Google Shape;221;p20"/>
          <p:cNvSpPr txBox="1"/>
          <p:nvPr/>
        </p:nvSpPr>
        <p:spPr>
          <a:xfrm>
            <a:off x="1297500" y="3573344"/>
            <a:ext cx="732900" cy="80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GB" sz="2400" u="none" cap="none" strike="noStrike">
                <a:solidFill>
                  <a:srgbClr val="FFFFFF"/>
                </a:solidFill>
                <a:latin typeface="Montserrat"/>
                <a:ea typeface="Montserrat"/>
                <a:cs typeface="Montserrat"/>
                <a:sym typeface="Montserrat"/>
              </a:rPr>
              <a:t>03</a:t>
            </a:r>
            <a:endParaRPr b="0" i="0" sz="1300" u="none" cap="none" strike="noStrike">
              <a:solidFill>
                <a:srgbClr val="FFFFFF"/>
              </a:solidFill>
              <a:latin typeface="Arial"/>
              <a:ea typeface="Arial"/>
              <a:cs typeface="Arial"/>
              <a:sym typeface="Arial"/>
            </a:endParaRPr>
          </a:p>
        </p:txBody>
      </p:sp>
      <p:sp>
        <p:nvSpPr>
          <p:cNvPr id="222" name="Google Shape;222;p20"/>
          <p:cNvSpPr txBox="1"/>
          <p:nvPr>
            <p:ph idx="1" type="body"/>
          </p:nvPr>
        </p:nvSpPr>
        <p:spPr>
          <a:xfrm>
            <a:off x="2030400" y="3573363"/>
            <a:ext cx="5877300" cy="808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GB">
                <a:solidFill>
                  <a:srgbClr val="FFFFFF"/>
                </a:solidFill>
              </a:rPr>
              <a:t>In final step we deployed microservices on Amazon Web Services(AWS).</a:t>
            </a:r>
            <a:endParaRPr>
              <a:solidFill>
                <a:srgbClr val="FFFFFF"/>
              </a:solidFill>
            </a:endParaRPr>
          </a:p>
        </p:txBody>
      </p:sp>
    </p:spTree>
  </p:cSld>
  <p:clrMapOvr>
    <a:masterClrMapping/>
  </p:clrMapOvr>
  <mc:AlternateContent>
    <mc:Choice Requires="p14">
      <p:transition spd="slow" p14:dur="1000">
        <p:push dir="r"/>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16"/>
                                        </p:tgtEl>
                                        <p:attrNameLst>
                                          <p:attrName>style.visibility</p:attrName>
                                        </p:attrNameLst>
                                      </p:cBhvr>
                                      <p:to>
                                        <p:strVal val="visible"/>
                                      </p:to>
                                    </p:set>
                                    <p:anim calcmode="lin" valueType="num">
                                      <p:cBhvr additive="base">
                                        <p:cTn dur="1000"/>
                                        <p:tgtEl>
                                          <p:spTgt spid="216"/>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218"/>
                                        </p:tgtEl>
                                        <p:attrNameLst>
                                          <p:attrName>style.visibility</p:attrName>
                                        </p:attrNameLst>
                                      </p:cBhvr>
                                      <p:to>
                                        <p:strVal val="visible"/>
                                      </p:to>
                                    </p:set>
                                    <p:anim calcmode="lin" valueType="num">
                                      <p:cBhvr additive="base">
                                        <p:cTn dur="1000"/>
                                        <p:tgtEl>
                                          <p:spTgt spid="21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17"/>
                                        </p:tgtEl>
                                        <p:attrNameLst>
                                          <p:attrName>style.visibility</p:attrName>
                                        </p:attrNameLst>
                                      </p:cBhvr>
                                      <p:to>
                                        <p:strVal val="visible"/>
                                      </p:to>
                                    </p:set>
                                    <p:anim calcmode="lin" valueType="num">
                                      <p:cBhvr additive="base">
                                        <p:cTn dur="1000"/>
                                        <p:tgtEl>
                                          <p:spTgt spid="217"/>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220"/>
                                        </p:tgtEl>
                                        <p:attrNameLst>
                                          <p:attrName>style.visibility</p:attrName>
                                        </p:attrNameLst>
                                      </p:cBhvr>
                                      <p:to>
                                        <p:strVal val="visible"/>
                                      </p:to>
                                    </p:set>
                                    <p:anim calcmode="lin" valueType="num">
                                      <p:cBhvr additive="base">
                                        <p:cTn dur="1000"/>
                                        <p:tgtEl>
                                          <p:spTgt spid="22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19"/>
                                        </p:tgtEl>
                                        <p:attrNameLst>
                                          <p:attrName>style.visibility</p:attrName>
                                        </p:attrNameLst>
                                      </p:cBhvr>
                                      <p:to>
                                        <p:strVal val="visible"/>
                                      </p:to>
                                    </p:set>
                                    <p:anim calcmode="lin" valueType="num">
                                      <p:cBhvr additive="base">
                                        <p:cTn dur="1000"/>
                                        <p:tgtEl>
                                          <p:spTgt spid="219"/>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8">
                                  <p:stCondLst>
                                    <p:cond delay="0"/>
                                  </p:stCondLst>
                                  <p:childTnLst>
                                    <p:set>
                                      <p:cBhvr>
                                        <p:cTn dur="1" fill="hold">
                                          <p:stCondLst>
                                            <p:cond delay="0"/>
                                          </p:stCondLst>
                                        </p:cTn>
                                        <p:tgtEl>
                                          <p:spTgt spid="222"/>
                                        </p:tgtEl>
                                        <p:attrNameLst>
                                          <p:attrName>style.visibility</p:attrName>
                                        </p:attrNameLst>
                                      </p:cBhvr>
                                      <p:to>
                                        <p:strVal val="visible"/>
                                      </p:to>
                                    </p:set>
                                    <p:anim calcmode="lin" valueType="num">
                                      <p:cBhvr additive="base">
                                        <p:cTn dur="1000"/>
                                        <p:tgtEl>
                                          <p:spTgt spid="22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21"/>
                                        </p:tgtEl>
                                        <p:attrNameLst>
                                          <p:attrName>style.visibility</p:attrName>
                                        </p:attrNameLst>
                                      </p:cBhvr>
                                      <p:to>
                                        <p:strVal val="visible"/>
                                      </p:to>
                                    </p:set>
                                    <p:anim calcmode="lin" valueType="num">
                                      <p:cBhvr additive="base">
                                        <p:cTn dur="1000"/>
                                        <p:tgtEl>
                                          <p:spTgt spid="22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GB"/>
              <a:t>Flow of the Program</a:t>
            </a:r>
            <a:endParaRPr/>
          </a:p>
        </p:txBody>
      </p:sp>
      <p:pic>
        <p:nvPicPr>
          <p:cNvPr id="228" name="Google Shape;228;p21"/>
          <p:cNvPicPr preferRelativeResize="0"/>
          <p:nvPr/>
        </p:nvPicPr>
        <p:blipFill rotWithShape="1">
          <a:blip r:embed="rId3">
            <a:alphaModFix/>
          </a:blip>
          <a:srcRect b="0" l="0" r="0" t="0"/>
          <a:stretch/>
        </p:blipFill>
        <p:spPr>
          <a:xfrm>
            <a:off x="1297500" y="1099300"/>
            <a:ext cx="7038900" cy="3761193"/>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27"/>
                                        </p:tgtEl>
                                        <p:attrNameLst>
                                          <p:attrName>style.visibility</p:attrName>
                                        </p:attrNameLst>
                                      </p:cBhvr>
                                      <p:to>
                                        <p:strVal val="visible"/>
                                      </p:to>
                                    </p:set>
                                    <p:anim calcmode="lin" valueType="num">
                                      <p:cBhvr additive="base">
                                        <p:cTn dur="1000"/>
                                        <p:tgtEl>
                                          <p:spTgt spid="227"/>
                                        </p:tgtEl>
                                        <p:attrNameLst>
                                          <p:attrName>ppt_w</p:attrName>
                                        </p:attrNameLst>
                                      </p:cBhvr>
                                      <p:tavLst>
                                        <p:tav fmla="" tm="0">
                                          <p:val>
                                            <p:strVal val="0"/>
                                          </p:val>
                                        </p:tav>
                                        <p:tav fmla="" tm="100000">
                                          <p:val>
                                            <p:strVal val="#ppt_w"/>
                                          </p:val>
                                        </p:tav>
                                      </p:tavLst>
                                    </p:anim>
                                    <p:anim calcmode="lin" valueType="num">
                                      <p:cBhvr additive="base">
                                        <p:cTn dur="1000"/>
                                        <p:tgtEl>
                                          <p:spTgt spid="227"/>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228"/>
                                        </p:tgtEl>
                                        <p:attrNameLst>
                                          <p:attrName>style.visibility</p:attrName>
                                        </p:attrNameLst>
                                      </p:cBhvr>
                                      <p:to>
                                        <p:strVal val="visible"/>
                                      </p:to>
                                    </p:set>
                                    <p:anim calcmode="lin" valueType="num">
                                      <p:cBhvr additive="base">
                                        <p:cTn dur="2000"/>
                                        <p:tgtEl>
                                          <p:spTgt spid="228"/>
                                        </p:tgtEl>
                                        <p:attrNameLst>
                                          <p:attrName>ppt_w</p:attrName>
                                        </p:attrNameLst>
                                      </p:cBhvr>
                                      <p:tavLst>
                                        <p:tav fmla="" tm="0">
                                          <p:val>
                                            <p:strVal val="0"/>
                                          </p:val>
                                        </p:tav>
                                        <p:tav fmla="" tm="100000">
                                          <p:val>
                                            <p:strVal val="#ppt_w"/>
                                          </p:val>
                                        </p:tav>
                                      </p:tavLst>
                                    </p:anim>
                                    <p:anim calcmode="lin" valueType="num">
                                      <p:cBhvr additive="base">
                                        <p:cTn dur="2000"/>
                                        <p:tgtEl>
                                          <p:spTgt spid="22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600"/>
              </a:spcAft>
              <a:buSzPts val="2400"/>
              <a:buNone/>
            </a:pPr>
            <a:r>
              <a:rPr lang="en-GB"/>
              <a:t>Backend - Microservices</a:t>
            </a:r>
            <a:endParaRPr/>
          </a:p>
        </p:txBody>
      </p:sp>
      <p:sp>
        <p:nvSpPr>
          <p:cNvPr id="234" name="Google Shape;234;p22"/>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GB"/>
              <a:t>There are 4 microservices in our project:</a:t>
            </a:r>
            <a:endParaRPr/>
          </a:p>
          <a:p>
            <a:pPr indent="-311150" lvl="0" marL="457200" rtl="0" algn="l">
              <a:lnSpc>
                <a:spcPct val="115000"/>
              </a:lnSpc>
              <a:spcBef>
                <a:spcPts val="1200"/>
              </a:spcBef>
              <a:spcAft>
                <a:spcPts val="0"/>
              </a:spcAft>
              <a:buSzPts val="1300"/>
              <a:buChar char="●"/>
            </a:pPr>
            <a:r>
              <a:rPr lang="en-GB"/>
              <a:t>Authorization Microservice</a:t>
            </a:r>
            <a:endParaRPr/>
          </a:p>
          <a:p>
            <a:pPr indent="-311150" lvl="0" marL="457200" rtl="0" algn="l">
              <a:lnSpc>
                <a:spcPct val="115000"/>
              </a:lnSpc>
              <a:spcBef>
                <a:spcPts val="0"/>
              </a:spcBef>
              <a:spcAft>
                <a:spcPts val="0"/>
              </a:spcAft>
              <a:buSzPts val="1300"/>
              <a:buChar char="●"/>
            </a:pPr>
            <a:r>
              <a:rPr lang="en-GB"/>
              <a:t>Audit Checklist Microservice</a:t>
            </a:r>
            <a:endParaRPr/>
          </a:p>
          <a:p>
            <a:pPr indent="-311150" lvl="0" marL="457200" rtl="0" algn="l">
              <a:lnSpc>
                <a:spcPct val="115000"/>
              </a:lnSpc>
              <a:spcBef>
                <a:spcPts val="0"/>
              </a:spcBef>
              <a:spcAft>
                <a:spcPts val="0"/>
              </a:spcAft>
              <a:buSzPts val="1300"/>
              <a:buChar char="●"/>
            </a:pPr>
            <a:r>
              <a:rPr lang="en-GB"/>
              <a:t>Audit Benchmark Microservice</a:t>
            </a:r>
            <a:endParaRPr/>
          </a:p>
          <a:p>
            <a:pPr indent="-311150" lvl="0" marL="457200" rtl="0" algn="l">
              <a:lnSpc>
                <a:spcPct val="115000"/>
              </a:lnSpc>
              <a:spcBef>
                <a:spcPts val="0"/>
              </a:spcBef>
              <a:spcAft>
                <a:spcPts val="0"/>
              </a:spcAft>
              <a:buSzPts val="1300"/>
              <a:buChar char="●"/>
            </a:pPr>
            <a:r>
              <a:rPr lang="en-GB"/>
              <a:t>Audit Severity Microservice</a:t>
            </a:r>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233"/>
                                        </p:tgtEl>
                                        <p:attrNameLst>
                                          <p:attrName>style.visibility</p:attrName>
                                        </p:attrNameLst>
                                      </p:cBhvr>
                                      <p:to>
                                        <p:strVal val="visible"/>
                                      </p:to>
                                    </p:set>
                                    <p:anim calcmode="lin" valueType="num">
                                      <p:cBhvr additive="base">
                                        <p:cTn dur="1000"/>
                                        <p:tgtEl>
                                          <p:spTgt spid="233"/>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234">
                                            <p:txEl>
                                              <p:pRg end="0" st="0"/>
                                            </p:txEl>
                                          </p:spTgt>
                                        </p:tgtEl>
                                        <p:attrNameLst>
                                          <p:attrName>style.visibility</p:attrName>
                                        </p:attrNameLst>
                                      </p:cBhvr>
                                      <p:to>
                                        <p:strVal val="visible"/>
                                      </p:to>
                                    </p:set>
                                    <p:anim calcmode="lin" valueType="num">
                                      <p:cBhvr additive="base">
                                        <p:cTn dur="900"/>
                                        <p:tgtEl>
                                          <p:spTgt spid="234">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900"/>
                            </p:stCondLst>
                            <p:childTnLst>
                              <p:par>
                                <p:cTn fill="hold" nodeType="afterEffect" presetClass="entr" presetID="2" presetSubtype="4">
                                  <p:stCondLst>
                                    <p:cond delay="0"/>
                                  </p:stCondLst>
                                  <p:childTnLst>
                                    <p:set>
                                      <p:cBhvr>
                                        <p:cTn dur="1" fill="hold">
                                          <p:stCondLst>
                                            <p:cond delay="0"/>
                                          </p:stCondLst>
                                        </p:cTn>
                                        <p:tgtEl>
                                          <p:spTgt spid="234">
                                            <p:txEl>
                                              <p:pRg end="1" st="1"/>
                                            </p:txEl>
                                          </p:spTgt>
                                        </p:tgtEl>
                                        <p:attrNameLst>
                                          <p:attrName>style.visibility</p:attrName>
                                        </p:attrNameLst>
                                      </p:cBhvr>
                                      <p:to>
                                        <p:strVal val="visible"/>
                                      </p:to>
                                    </p:set>
                                    <p:anim calcmode="lin" valueType="num">
                                      <p:cBhvr additive="base">
                                        <p:cTn dur="900"/>
                                        <p:tgtEl>
                                          <p:spTgt spid="234">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800"/>
                            </p:stCondLst>
                            <p:childTnLst>
                              <p:par>
                                <p:cTn fill="hold" nodeType="afterEffect" presetClass="entr" presetID="2" presetSubtype="4">
                                  <p:stCondLst>
                                    <p:cond delay="0"/>
                                  </p:stCondLst>
                                  <p:childTnLst>
                                    <p:set>
                                      <p:cBhvr>
                                        <p:cTn dur="1" fill="hold">
                                          <p:stCondLst>
                                            <p:cond delay="0"/>
                                          </p:stCondLst>
                                        </p:cTn>
                                        <p:tgtEl>
                                          <p:spTgt spid="234">
                                            <p:txEl>
                                              <p:pRg end="2" st="2"/>
                                            </p:txEl>
                                          </p:spTgt>
                                        </p:tgtEl>
                                        <p:attrNameLst>
                                          <p:attrName>style.visibility</p:attrName>
                                        </p:attrNameLst>
                                      </p:cBhvr>
                                      <p:to>
                                        <p:strVal val="visible"/>
                                      </p:to>
                                    </p:set>
                                    <p:anim calcmode="lin" valueType="num">
                                      <p:cBhvr additive="base">
                                        <p:cTn dur="900"/>
                                        <p:tgtEl>
                                          <p:spTgt spid="234">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700"/>
                            </p:stCondLst>
                            <p:childTnLst>
                              <p:par>
                                <p:cTn fill="hold" nodeType="afterEffect" presetClass="entr" presetID="2" presetSubtype="4">
                                  <p:stCondLst>
                                    <p:cond delay="0"/>
                                  </p:stCondLst>
                                  <p:childTnLst>
                                    <p:set>
                                      <p:cBhvr>
                                        <p:cTn dur="1" fill="hold">
                                          <p:stCondLst>
                                            <p:cond delay="0"/>
                                          </p:stCondLst>
                                        </p:cTn>
                                        <p:tgtEl>
                                          <p:spTgt spid="234">
                                            <p:txEl>
                                              <p:pRg end="3" st="3"/>
                                            </p:txEl>
                                          </p:spTgt>
                                        </p:tgtEl>
                                        <p:attrNameLst>
                                          <p:attrName>style.visibility</p:attrName>
                                        </p:attrNameLst>
                                      </p:cBhvr>
                                      <p:to>
                                        <p:strVal val="visible"/>
                                      </p:to>
                                    </p:set>
                                    <p:anim calcmode="lin" valueType="num">
                                      <p:cBhvr additive="base">
                                        <p:cTn dur="900"/>
                                        <p:tgtEl>
                                          <p:spTgt spid="234">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600"/>
                            </p:stCondLst>
                            <p:childTnLst>
                              <p:par>
                                <p:cTn fill="hold" nodeType="afterEffect" presetClass="entr" presetID="2" presetSubtype="4">
                                  <p:stCondLst>
                                    <p:cond delay="0"/>
                                  </p:stCondLst>
                                  <p:childTnLst>
                                    <p:set>
                                      <p:cBhvr>
                                        <p:cTn dur="1" fill="hold">
                                          <p:stCondLst>
                                            <p:cond delay="0"/>
                                          </p:stCondLst>
                                        </p:cTn>
                                        <p:tgtEl>
                                          <p:spTgt spid="234">
                                            <p:txEl>
                                              <p:pRg end="4" st="4"/>
                                            </p:txEl>
                                          </p:spTgt>
                                        </p:tgtEl>
                                        <p:attrNameLst>
                                          <p:attrName>style.visibility</p:attrName>
                                        </p:attrNameLst>
                                      </p:cBhvr>
                                      <p:to>
                                        <p:strVal val="visible"/>
                                      </p:to>
                                    </p:set>
                                    <p:anim calcmode="lin" valueType="num">
                                      <p:cBhvr additive="base">
                                        <p:cTn dur="900"/>
                                        <p:tgtEl>
                                          <p:spTgt spid="23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600"/>
              </a:spcAft>
              <a:buSzPts val="2400"/>
              <a:buNone/>
            </a:pPr>
            <a:r>
              <a:rPr lang="en-GB"/>
              <a:t>Authorization Microservice</a:t>
            </a:r>
            <a:endParaRPr/>
          </a:p>
        </p:txBody>
      </p:sp>
      <p:sp>
        <p:nvSpPr>
          <p:cNvPr id="240" name="Google Shape;240;p23"/>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lnSpcReduction="10000"/>
          </a:bodyPr>
          <a:lstStyle/>
          <a:p>
            <a:pPr indent="-311150" lvl="0" marL="457200" rtl="0" algn="l">
              <a:lnSpc>
                <a:spcPct val="115000"/>
              </a:lnSpc>
              <a:spcBef>
                <a:spcPts val="0"/>
              </a:spcBef>
              <a:spcAft>
                <a:spcPts val="0"/>
              </a:spcAft>
              <a:buSzPts val="1300"/>
              <a:buChar char="●"/>
            </a:pPr>
            <a:r>
              <a:rPr lang="en-GB"/>
              <a:t>This module is used for doing the Authentication and Authorization part of our project.</a:t>
            </a:r>
            <a:endParaRPr/>
          </a:p>
          <a:p>
            <a:pPr indent="-311150" lvl="0" marL="457200" rtl="0" algn="l">
              <a:lnSpc>
                <a:spcPct val="115000"/>
              </a:lnSpc>
              <a:spcBef>
                <a:spcPts val="0"/>
              </a:spcBef>
              <a:spcAft>
                <a:spcPts val="0"/>
              </a:spcAft>
              <a:buSzPts val="1300"/>
              <a:buChar char="●"/>
            </a:pPr>
            <a:r>
              <a:rPr lang="en-GB"/>
              <a:t>This microservice provides the endpoints for authentication and validation. </a:t>
            </a:r>
            <a:endParaRPr/>
          </a:p>
          <a:p>
            <a:pPr indent="-311150" lvl="0" marL="457200" rtl="0" algn="l">
              <a:lnSpc>
                <a:spcPct val="115000"/>
              </a:lnSpc>
              <a:spcBef>
                <a:spcPts val="0"/>
              </a:spcBef>
              <a:spcAft>
                <a:spcPts val="0"/>
              </a:spcAft>
              <a:buSzPts val="1300"/>
              <a:buChar char="●"/>
            </a:pPr>
            <a:r>
              <a:rPr lang="en-GB"/>
              <a:t>This MS creates JWTs (JSON Web Token) for a authenticated user who is in Database and then it validates the user based on the JWT token passed in the "Authentication"-Request-Header ("Bearer j.w.t...").</a:t>
            </a:r>
            <a:endParaRPr/>
          </a:p>
          <a:p>
            <a:pPr indent="-311150" lvl="0" marL="457200" rtl="0" algn="l">
              <a:lnSpc>
                <a:spcPct val="115000"/>
              </a:lnSpc>
              <a:spcBef>
                <a:spcPts val="0"/>
              </a:spcBef>
              <a:spcAft>
                <a:spcPts val="0"/>
              </a:spcAft>
              <a:buSzPts val="1300"/>
              <a:buChar char="●"/>
            </a:pPr>
            <a:r>
              <a:rPr lang="en-GB"/>
              <a:t>Method: </a:t>
            </a:r>
            <a:endParaRPr/>
          </a:p>
          <a:p>
            <a:pPr indent="-311150" lvl="2" marL="1371600" rtl="0" algn="l">
              <a:lnSpc>
                <a:spcPct val="115000"/>
              </a:lnSpc>
              <a:spcBef>
                <a:spcPts val="0"/>
              </a:spcBef>
              <a:spcAft>
                <a:spcPts val="0"/>
              </a:spcAft>
              <a:buSzPts val="1300"/>
              <a:buChar char="■"/>
            </a:pPr>
            <a:r>
              <a:rPr lang="en-GB" sz="1300"/>
              <a:t>GET:/health-check</a:t>
            </a:r>
            <a:endParaRPr sz="1300"/>
          </a:p>
          <a:p>
            <a:pPr indent="-311150" lvl="2" marL="1371600" rtl="0" algn="l">
              <a:lnSpc>
                <a:spcPct val="115000"/>
              </a:lnSpc>
              <a:spcBef>
                <a:spcPts val="0"/>
              </a:spcBef>
              <a:spcAft>
                <a:spcPts val="0"/>
              </a:spcAft>
              <a:buSzPts val="1300"/>
              <a:buChar char="■"/>
            </a:pPr>
            <a:r>
              <a:rPr lang="en-GB" sz="1300"/>
              <a:t>POST:/authenticate</a:t>
            </a:r>
            <a:endParaRPr sz="1300"/>
          </a:p>
          <a:p>
            <a:pPr indent="-311150" lvl="2" marL="1371600" rtl="0" algn="l">
              <a:lnSpc>
                <a:spcPct val="115000"/>
              </a:lnSpc>
              <a:spcBef>
                <a:spcPts val="0"/>
              </a:spcBef>
              <a:spcAft>
                <a:spcPts val="0"/>
              </a:spcAft>
              <a:buSzPts val="1300"/>
              <a:buChar char="■"/>
            </a:pPr>
            <a:r>
              <a:rPr lang="en-GB" sz="1300"/>
              <a:t>POST:/validate</a:t>
            </a:r>
            <a:endParaRPr sz="1300"/>
          </a:p>
          <a:p>
            <a:pPr indent="0" lvl="0" marL="457200" rtl="0" algn="l">
              <a:lnSpc>
                <a:spcPct val="115000"/>
              </a:lnSpc>
              <a:spcBef>
                <a:spcPts val="1200"/>
              </a:spcBef>
              <a:spcAft>
                <a:spcPts val="0"/>
              </a:spcAft>
              <a:buSzPts val="1300"/>
              <a:buNone/>
            </a:pPr>
            <a:r>
              <a:t/>
            </a:r>
            <a:endParaRPr/>
          </a:p>
          <a:p>
            <a:pPr indent="0" lvl="0" marL="0" rtl="0" algn="l">
              <a:lnSpc>
                <a:spcPct val="115000"/>
              </a:lnSpc>
              <a:spcBef>
                <a:spcPts val="1200"/>
              </a:spcBef>
              <a:spcAft>
                <a:spcPts val="1200"/>
              </a:spcAft>
              <a:buSzPts val="1300"/>
              <a:buNone/>
            </a:pPr>
            <a:r>
              <a:t/>
            </a:r>
            <a:endParaRPr/>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239"/>
                                        </p:tgtEl>
                                        <p:attrNameLst>
                                          <p:attrName>style.visibility</p:attrName>
                                        </p:attrNameLst>
                                      </p:cBhvr>
                                      <p:to>
                                        <p:strVal val="visible"/>
                                      </p:to>
                                    </p:set>
                                    <p:anim calcmode="lin" valueType="num">
                                      <p:cBhvr additive="base">
                                        <p:cTn dur="1000"/>
                                        <p:tgtEl>
                                          <p:spTgt spid="239"/>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240">
                                            <p:txEl>
                                              <p:pRg end="0" st="0"/>
                                            </p:txEl>
                                          </p:spTgt>
                                        </p:tgtEl>
                                        <p:attrNameLst>
                                          <p:attrName>style.visibility</p:attrName>
                                        </p:attrNameLst>
                                      </p:cBhvr>
                                      <p:to>
                                        <p:strVal val="visible"/>
                                      </p:to>
                                    </p:set>
                                    <p:anim calcmode="lin" valueType="num">
                                      <p:cBhvr additive="base">
                                        <p:cTn dur="1000"/>
                                        <p:tgtEl>
                                          <p:spTgt spid="240">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240">
                                            <p:txEl>
                                              <p:pRg end="1" st="1"/>
                                            </p:txEl>
                                          </p:spTgt>
                                        </p:tgtEl>
                                        <p:attrNameLst>
                                          <p:attrName>style.visibility</p:attrName>
                                        </p:attrNameLst>
                                      </p:cBhvr>
                                      <p:to>
                                        <p:strVal val="visible"/>
                                      </p:to>
                                    </p:set>
                                    <p:anim calcmode="lin" valueType="num">
                                      <p:cBhvr additive="base">
                                        <p:cTn dur="1000"/>
                                        <p:tgtEl>
                                          <p:spTgt spid="240">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4">
                                  <p:stCondLst>
                                    <p:cond delay="0"/>
                                  </p:stCondLst>
                                  <p:childTnLst>
                                    <p:set>
                                      <p:cBhvr>
                                        <p:cTn dur="1" fill="hold">
                                          <p:stCondLst>
                                            <p:cond delay="0"/>
                                          </p:stCondLst>
                                        </p:cTn>
                                        <p:tgtEl>
                                          <p:spTgt spid="240">
                                            <p:txEl>
                                              <p:pRg end="2" st="2"/>
                                            </p:txEl>
                                          </p:spTgt>
                                        </p:tgtEl>
                                        <p:attrNameLst>
                                          <p:attrName>style.visibility</p:attrName>
                                        </p:attrNameLst>
                                      </p:cBhvr>
                                      <p:to>
                                        <p:strVal val="visible"/>
                                      </p:to>
                                    </p:set>
                                    <p:anim calcmode="lin" valueType="num">
                                      <p:cBhvr additive="base">
                                        <p:cTn dur="1000"/>
                                        <p:tgtEl>
                                          <p:spTgt spid="240">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000"/>
                            </p:stCondLst>
                            <p:childTnLst>
                              <p:par>
                                <p:cTn fill="hold" nodeType="afterEffect" presetClass="entr" presetID="2" presetSubtype="4">
                                  <p:stCondLst>
                                    <p:cond delay="0"/>
                                  </p:stCondLst>
                                  <p:childTnLst>
                                    <p:set>
                                      <p:cBhvr>
                                        <p:cTn dur="1" fill="hold">
                                          <p:stCondLst>
                                            <p:cond delay="0"/>
                                          </p:stCondLst>
                                        </p:cTn>
                                        <p:tgtEl>
                                          <p:spTgt spid="240">
                                            <p:txEl>
                                              <p:pRg end="3" st="3"/>
                                            </p:txEl>
                                          </p:spTgt>
                                        </p:tgtEl>
                                        <p:attrNameLst>
                                          <p:attrName>style.visibility</p:attrName>
                                        </p:attrNameLst>
                                      </p:cBhvr>
                                      <p:to>
                                        <p:strVal val="visible"/>
                                      </p:to>
                                    </p:set>
                                    <p:anim calcmode="lin" valueType="num">
                                      <p:cBhvr additive="base">
                                        <p:cTn dur="1000"/>
                                        <p:tgtEl>
                                          <p:spTgt spid="240">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000"/>
                            </p:stCondLst>
                            <p:childTnLst>
                              <p:par>
                                <p:cTn fill="hold" nodeType="afterEffect" presetClass="entr" presetID="2" presetSubtype="4">
                                  <p:stCondLst>
                                    <p:cond delay="0"/>
                                  </p:stCondLst>
                                  <p:childTnLst>
                                    <p:set>
                                      <p:cBhvr>
                                        <p:cTn dur="1" fill="hold">
                                          <p:stCondLst>
                                            <p:cond delay="0"/>
                                          </p:stCondLst>
                                        </p:cTn>
                                        <p:tgtEl>
                                          <p:spTgt spid="240">
                                            <p:txEl>
                                              <p:pRg end="4" st="4"/>
                                            </p:txEl>
                                          </p:spTgt>
                                        </p:tgtEl>
                                        <p:attrNameLst>
                                          <p:attrName>style.visibility</p:attrName>
                                        </p:attrNameLst>
                                      </p:cBhvr>
                                      <p:to>
                                        <p:strVal val="visible"/>
                                      </p:to>
                                    </p:set>
                                    <p:anim calcmode="lin" valueType="num">
                                      <p:cBhvr additive="base">
                                        <p:cTn dur="1000"/>
                                        <p:tgtEl>
                                          <p:spTgt spid="240">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6000"/>
                            </p:stCondLst>
                            <p:childTnLst>
                              <p:par>
                                <p:cTn fill="hold" nodeType="afterEffect" presetClass="entr" presetID="2" presetSubtype="4">
                                  <p:stCondLst>
                                    <p:cond delay="0"/>
                                  </p:stCondLst>
                                  <p:childTnLst>
                                    <p:set>
                                      <p:cBhvr>
                                        <p:cTn dur="1" fill="hold">
                                          <p:stCondLst>
                                            <p:cond delay="0"/>
                                          </p:stCondLst>
                                        </p:cTn>
                                        <p:tgtEl>
                                          <p:spTgt spid="240">
                                            <p:txEl>
                                              <p:pRg end="5" st="5"/>
                                            </p:txEl>
                                          </p:spTgt>
                                        </p:tgtEl>
                                        <p:attrNameLst>
                                          <p:attrName>style.visibility</p:attrName>
                                        </p:attrNameLst>
                                      </p:cBhvr>
                                      <p:to>
                                        <p:strVal val="visible"/>
                                      </p:to>
                                    </p:set>
                                    <p:anim calcmode="lin" valueType="num">
                                      <p:cBhvr additive="base">
                                        <p:cTn dur="1000"/>
                                        <p:tgtEl>
                                          <p:spTgt spid="240">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7000"/>
                            </p:stCondLst>
                            <p:childTnLst>
                              <p:par>
                                <p:cTn fill="hold" nodeType="afterEffect" presetClass="entr" presetID="2" presetSubtype="4">
                                  <p:stCondLst>
                                    <p:cond delay="0"/>
                                  </p:stCondLst>
                                  <p:childTnLst>
                                    <p:set>
                                      <p:cBhvr>
                                        <p:cTn dur="1" fill="hold">
                                          <p:stCondLst>
                                            <p:cond delay="0"/>
                                          </p:stCondLst>
                                        </p:cTn>
                                        <p:tgtEl>
                                          <p:spTgt spid="240">
                                            <p:txEl>
                                              <p:pRg end="6" st="6"/>
                                            </p:txEl>
                                          </p:spTgt>
                                        </p:tgtEl>
                                        <p:attrNameLst>
                                          <p:attrName>style.visibility</p:attrName>
                                        </p:attrNameLst>
                                      </p:cBhvr>
                                      <p:to>
                                        <p:strVal val="visible"/>
                                      </p:to>
                                    </p:set>
                                    <p:anim calcmode="lin" valueType="num">
                                      <p:cBhvr additive="base">
                                        <p:cTn dur="1000"/>
                                        <p:tgtEl>
                                          <p:spTgt spid="240">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8000"/>
                            </p:stCondLst>
                            <p:childTnLst>
                              <p:par>
                                <p:cTn fill="hold" nodeType="afterEffect" presetClass="entr" presetID="2" presetSubtype="4">
                                  <p:stCondLst>
                                    <p:cond delay="0"/>
                                  </p:stCondLst>
                                  <p:childTnLst>
                                    <p:set>
                                      <p:cBhvr>
                                        <p:cTn dur="1" fill="hold">
                                          <p:stCondLst>
                                            <p:cond delay="0"/>
                                          </p:stCondLst>
                                        </p:cTn>
                                        <p:tgtEl>
                                          <p:spTgt spid="240">
                                            <p:txEl>
                                              <p:pRg end="7" st="7"/>
                                            </p:txEl>
                                          </p:spTgt>
                                        </p:tgtEl>
                                        <p:attrNameLst>
                                          <p:attrName>style.visibility</p:attrName>
                                        </p:attrNameLst>
                                      </p:cBhvr>
                                      <p:to>
                                        <p:strVal val="visible"/>
                                      </p:to>
                                    </p:set>
                                    <p:anim calcmode="lin" valueType="num">
                                      <p:cBhvr additive="base">
                                        <p:cTn dur="1000"/>
                                        <p:tgtEl>
                                          <p:spTgt spid="240">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9000"/>
                            </p:stCondLst>
                            <p:childTnLst>
                              <p:par>
                                <p:cTn fill="hold" nodeType="afterEffect" presetClass="entr" presetID="2" presetSubtype="4">
                                  <p:stCondLst>
                                    <p:cond delay="0"/>
                                  </p:stCondLst>
                                  <p:childTnLst>
                                    <p:set>
                                      <p:cBhvr>
                                        <p:cTn dur="1" fill="hold">
                                          <p:stCondLst>
                                            <p:cond delay="0"/>
                                          </p:stCondLst>
                                        </p:cTn>
                                        <p:tgtEl>
                                          <p:spTgt spid="240">
                                            <p:txEl>
                                              <p:pRg end="8" st="8"/>
                                            </p:txEl>
                                          </p:spTgt>
                                        </p:tgtEl>
                                        <p:attrNameLst>
                                          <p:attrName>style.visibility</p:attrName>
                                        </p:attrNameLst>
                                      </p:cBhvr>
                                      <p:to>
                                        <p:strVal val="visible"/>
                                      </p:to>
                                    </p:set>
                                    <p:anim calcmode="lin" valueType="num">
                                      <p:cBhvr additive="base">
                                        <p:cTn dur="1000"/>
                                        <p:tgtEl>
                                          <p:spTgt spid="240">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600"/>
              </a:spcAft>
              <a:buSzPts val="2400"/>
              <a:buNone/>
            </a:pPr>
            <a:r>
              <a:rPr lang="en-GB"/>
              <a:t>Audit Checklist Microservice</a:t>
            </a:r>
            <a:endParaRPr/>
          </a:p>
        </p:txBody>
      </p:sp>
      <p:sp>
        <p:nvSpPr>
          <p:cNvPr id="246" name="Google Shape;246;p24"/>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GB"/>
              <a:t>Audit checklist microservice is a middleware microservice.</a:t>
            </a:r>
            <a:endParaRPr/>
          </a:p>
          <a:p>
            <a:pPr indent="-311150" lvl="0" marL="457200" rtl="0" algn="l">
              <a:lnSpc>
                <a:spcPct val="115000"/>
              </a:lnSpc>
              <a:spcBef>
                <a:spcPts val="0"/>
              </a:spcBef>
              <a:spcAft>
                <a:spcPts val="0"/>
              </a:spcAft>
              <a:buSzPts val="1300"/>
              <a:buChar char="●"/>
            </a:pPr>
            <a:r>
              <a:rPr lang="en-GB"/>
              <a:t>This microservice is used to get the list of questions from H2 database.</a:t>
            </a:r>
            <a:endParaRPr/>
          </a:p>
          <a:p>
            <a:pPr indent="-311150" lvl="0" marL="457200" rtl="0" algn="l">
              <a:lnSpc>
                <a:spcPct val="115000"/>
              </a:lnSpc>
              <a:spcBef>
                <a:spcPts val="0"/>
              </a:spcBef>
              <a:spcAft>
                <a:spcPts val="0"/>
              </a:spcAft>
              <a:buSzPts val="1300"/>
              <a:buChar char="●"/>
            </a:pPr>
            <a:r>
              <a:rPr lang="en-GB"/>
              <a:t>The returned list is used by the UI to display question based on the type selected by the user.</a:t>
            </a:r>
            <a:endParaRPr/>
          </a:p>
          <a:p>
            <a:pPr indent="-311150" lvl="0" marL="457200" rtl="0" algn="l">
              <a:lnSpc>
                <a:spcPct val="115000"/>
              </a:lnSpc>
              <a:spcBef>
                <a:spcPts val="0"/>
              </a:spcBef>
              <a:spcAft>
                <a:spcPts val="0"/>
              </a:spcAft>
              <a:buSzPts val="1300"/>
              <a:buChar char="●"/>
            </a:pPr>
            <a:r>
              <a:rPr lang="en-GB"/>
              <a:t>Method:  </a:t>
            </a:r>
            <a:endParaRPr/>
          </a:p>
          <a:p>
            <a:pPr indent="-311150" lvl="2" marL="1371600" rtl="0" algn="l">
              <a:lnSpc>
                <a:spcPct val="115000"/>
              </a:lnSpc>
              <a:spcBef>
                <a:spcPts val="0"/>
              </a:spcBef>
              <a:spcAft>
                <a:spcPts val="0"/>
              </a:spcAft>
              <a:buSzPts val="1300"/>
              <a:buChar char="■"/>
            </a:pPr>
            <a:r>
              <a:rPr lang="en-GB" sz="1300"/>
              <a:t>GET:/AuditCheckListQuestions</a:t>
            </a:r>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46">
                                            <p:txEl>
                                              <p:pRg end="0" st="0"/>
                                            </p:txEl>
                                          </p:spTgt>
                                        </p:tgtEl>
                                        <p:attrNameLst>
                                          <p:attrName>style.visibility</p:attrName>
                                        </p:attrNameLst>
                                      </p:cBhvr>
                                      <p:to>
                                        <p:strVal val="visible"/>
                                      </p:to>
                                    </p:set>
                                    <p:animEffect filter="fade" transition="in">
                                      <p:cBhvr>
                                        <p:cTn dur="1400"/>
                                        <p:tgtEl>
                                          <p:spTgt spid="246">
                                            <p:txEl>
                                              <p:pRg end="0" st="0"/>
                                            </p:txEl>
                                          </p:spTgt>
                                        </p:tgtEl>
                                      </p:cBhvr>
                                    </p:animEffect>
                                  </p:childTnLst>
                                </p:cTn>
                              </p:par>
                            </p:childTnLst>
                          </p:cTn>
                        </p:par>
                        <p:par>
                          <p:cTn fill="hold">
                            <p:stCondLst>
                              <p:cond delay="2400"/>
                            </p:stCondLst>
                            <p:childTnLst>
                              <p:par>
                                <p:cTn fill="hold" nodeType="afterEffect" presetClass="entr" presetID="10" presetSubtype="0">
                                  <p:stCondLst>
                                    <p:cond delay="0"/>
                                  </p:stCondLst>
                                  <p:childTnLst>
                                    <p:set>
                                      <p:cBhvr>
                                        <p:cTn dur="1" fill="hold">
                                          <p:stCondLst>
                                            <p:cond delay="0"/>
                                          </p:stCondLst>
                                        </p:cTn>
                                        <p:tgtEl>
                                          <p:spTgt spid="246">
                                            <p:txEl>
                                              <p:pRg end="1" st="1"/>
                                            </p:txEl>
                                          </p:spTgt>
                                        </p:tgtEl>
                                        <p:attrNameLst>
                                          <p:attrName>style.visibility</p:attrName>
                                        </p:attrNameLst>
                                      </p:cBhvr>
                                      <p:to>
                                        <p:strVal val="visible"/>
                                      </p:to>
                                    </p:set>
                                    <p:animEffect filter="fade" transition="in">
                                      <p:cBhvr>
                                        <p:cTn dur="1400"/>
                                        <p:tgtEl>
                                          <p:spTgt spid="246">
                                            <p:txEl>
                                              <p:pRg end="1" st="1"/>
                                            </p:txEl>
                                          </p:spTgt>
                                        </p:tgtEl>
                                      </p:cBhvr>
                                    </p:animEffect>
                                  </p:childTnLst>
                                </p:cTn>
                              </p:par>
                            </p:childTnLst>
                          </p:cTn>
                        </p:par>
                        <p:par>
                          <p:cTn fill="hold">
                            <p:stCondLst>
                              <p:cond delay="3800"/>
                            </p:stCondLst>
                            <p:childTnLst>
                              <p:par>
                                <p:cTn fill="hold" nodeType="afterEffect" presetClass="entr" presetID="10" presetSubtype="0">
                                  <p:stCondLst>
                                    <p:cond delay="0"/>
                                  </p:stCondLst>
                                  <p:childTnLst>
                                    <p:set>
                                      <p:cBhvr>
                                        <p:cTn dur="1" fill="hold">
                                          <p:stCondLst>
                                            <p:cond delay="0"/>
                                          </p:stCondLst>
                                        </p:cTn>
                                        <p:tgtEl>
                                          <p:spTgt spid="246">
                                            <p:txEl>
                                              <p:pRg end="2" st="2"/>
                                            </p:txEl>
                                          </p:spTgt>
                                        </p:tgtEl>
                                        <p:attrNameLst>
                                          <p:attrName>style.visibility</p:attrName>
                                        </p:attrNameLst>
                                      </p:cBhvr>
                                      <p:to>
                                        <p:strVal val="visible"/>
                                      </p:to>
                                    </p:set>
                                    <p:animEffect filter="fade" transition="in">
                                      <p:cBhvr>
                                        <p:cTn dur="1400"/>
                                        <p:tgtEl>
                                          <p:spTgt spid="246">
                                            <p:txEl>
                                              <p:pRg end="2" st="2"/>
                                            </p:txEl>
                                          </p:spTgt>
                                        </p:tgtEl>
                                      </p:cBhvr>
                                    </p:animEffect>
                                  </p:childTnLst>
                                </p:cTn>
                              </p:par>
                            </p:childTnLst>
                          </p:cTn>
                        </p:par>
                        <p:par>
                          <p:cTn fill="hold">
                            <p:stCondLst>
                              <p:cond delay="5200"/>
                            </p:stCondLst>
                            <p:childTnLst>
                              <p:par>
                                <p:cTn fill="hold" nodeType="afterEffect" presetClass="entr" presetID="10" presetSubtype="0">
                                  <p:stCondLst>
                                    <p:cond delay="0"/>
                                  </p:stCondLst>
                                  <p:childTnLst>
                                    <p:set>
                                      <p:cBhvr>
                                        <p:cTn dur="1" fill="hold">
                                          <p:stCondLst>
                                            <p:cond delay="0"/>
                                          </p:stCondLst>
                                        </p:cTn>
                                        <p:tgtEl>
                                          <p:spTgt spid="246">
                                            <p:txEl>
                                              <p:pRg end="3" st="3"/>
                                            </p:txEl>
                                          </p:spTgt>
                                        </p:tgtEl>
                                        <p:attrNameLst>
                                          <p:attrName>style.visibility</p:attrName>
                                        </p:attrNameLst>
                                      </p:cBhvr>
                                      <p:to>
                                        <p:strVal val="visible"/>
                                      </p:to>
                                    </p:set>
                                    <p:animEffect filter="fade" transition="in">
                                      <p:cBhvr>
                                        <p:cTn dur="1400"/>
                                        <p:tgtEl>
                                          <p:spTgt spid="246">
                                            <p:txEl>
                                              <p:pRg end="3" st="3"/>
                                            </p:txEl>
                                          </p:spTgt>
                                        </p:tgtEl>
                                      </p:cBhvr>
                                    </p:animEffect>
                                  </p:childTnLst>
                                </p:cTn>
                              </p:par>
                            </p:childTnLst>
                          </p:cTn>
                        </p:par>
                        <p:par>
                          <p:cTn fill="hold">
                            <p:stCondLst>
                              <p:cond delay="6600"/>
                            </p:stCondLst>
                            <p:childTnLst>
                              <p:par>
                                <p:cTn fill="hold" nodeType="afterEffect" presetClass="entr" presetID="10" presetSubtype="0">
                                  <p:stCondLst>
                                    <p:cond delay="0"/>
                                  </p:stCondLst>
                                  <p:childTnLst>
                                    <p:set>
                                      <p:cBhvr>
                                        <p:cTn dur="1" fill="hold">
                                          <p:stCondLst>
                                            <p:cond delay="0"/>
                                          </p:stCondLst>
                                        </p:cTn>
                                        <p:tgtEl>
                                          <p:spTgt spid="246">
                                            <p:txEl>
                                              <p:pRg end="4" st="4"/>
                                            </p:txEl>
                                          </p:spTgt>
                                        </p:tgtEl>
                                        <p:attrNameLst>
                                          <p:attrName>style.visibility</p:attrName>
                                        </p:attrNameLst>
                                      </p:cBhvr>
                                      <p:to>
                                        <p:strVal val="visible"/>
                                      </p:to>
                                    </p:set>
                                    <p:animEffect filter="fade" transition="in">
                                      <p:cBhvr>
                                        <p:cTn dur="1400"/>
                                        <p:tgtEl>
                                          <p:spTgt spid="24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600"/>
              </a:spcAft>
              <a:buSzPts val="2400"/>
              <a:buNone/>
            </a:pPr>
            <a:r>
              <a:rPr lang="en-GB"/>
              <a:t>Audit Benchmark Microservice</a:t>
            </a:r>
            <a:endParaRPr/>
          </a:p>
        </p:txBody>
      </p:sp>
      <p:sp>
        <p:nvSpPr>
          <p:cNvPr id="252" name="Google Shape;252;p25"/>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GB"/>
              <a:t>Audit Benchmark is a middleware microservice.</a:t>
            </a:r>
            <a:endParaRPr/>
          </a:p>
          <a:p>
            <a:pPr indent="-311150" lvl="0" marL="457200" rtl="0" algn="l">
              <a:lnSpc>
                <a:spcPct val="115000"/>
              </a:lnSpc>
              <a:spcBef>
                <a:spcPts val="0"/>
              </a:spcBef>
              <a:spcAft>
                <a:spcPts val="0"/>
              </a:spcAft>
              <a:buSzPts val="1300"/>
              <a:buChar char="●"/>
            </a:pPr>
            <a:r>
              <a:rPr lang="en-GB"/>
              <a:t>This microservice stores the number of acceptable “No” in the database.</a:t>
            </a:r>
            <a:endParaRPr/>
          </a:p>
          <a:p>
            <a:pPr indent="-311150" lvl="0" marL="457200" rtl="0" algn="l">
              <a:lnSpc>
                <a:spcPct val="115000"/>
              </a:lnSpc>
              <a:spcBef>
                <a:spcPts val="0"/>
              </a:spcBef>
              <a:spcAft>
                <a:spcPts val="0"/>
              </a:spcAft>
              <a:buSzPts val="1300"/>
              <a:buChar char="●"/>
            </a:pPr>
            <a:r>
              <a:rPr lang="en-GB"/>
              <a:t>Upon request it returns data as a list in a user-defined AuditBenchmark datatype.</a:t>
            </a:r>
            <a:endParaRPr/>
          </a:p>
          <a:p>
            <a:pPr indent="-311150" lvl="0" marL="457200" rtl="0" algn="l">
              <a:lnSpc>
                <a:spcPct val="115000"/>
              </a:lnSpc>
              <a:spcBef>
                <a:spcPts val="0"/>
              </a:spcBef>
              <a:spcAft>
                <a:spcPts val="0"/>
              </a:spcAft>
              <a:buSzPts val="1300"/>
              <a:buChar char="●"/>
            </a:pPr>
            <a:r>
              <a:rPr lang="en-GB"/>
              <a:t>It is used to pass the number of  acceptable “No” or the benchmark, in other words, to audit severity microservice.</a:t>
            </a:r>
            <a:endParaRPr/>
          </a:p>
          <a:p>
            <a:pPr indent="-311150" lvl="0" marL="457200" rtl="0" algn="l">
              <a:lnSpc>
                <a:spcPct val="115000"/>
              </a:lnSpc>
              <a:spcBef>
                <a:spcPts val="0"/>
              </a:spcBef>
              <a:spcAft>
                <a:spcPts val="0"/>
              </a:spcAft>
              <a:buSzPts val="1300"/>
              <a:buChar char="●"/>
            </a:pPr>
            <a:r>
              <a:rPr lang="en-GB"/>
              <a:t>Method:</a:t>
            </a:r>
            <a:endParaRPr/>
          </a:p>
          <a:p>
            <a:pPr indent="-311150" lvl="2" marL="1371600" rtl="0" algn="l">
              <a:lnSpc>
                <a:spcPct val="115000"/>
              </a:lnSpc>
              <a:spcBef>
                <a:spcPts val="0"/>
              </a:spcBef>
              <a:spcAft>
                <a:spcPts val="0"/>
              </a:spcAft>
              <a:buSzPts val="1300"/>
              <a:buChar char="■"/>
            </a:pPr>
            <a:r>
              <a:rPr lang="en-GB" sz="1300"/>
              <a:t>GET:/AuditBenchmark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251"/>
                                        </p:tgtEl>
                                        <p:attrNameLst>
                                          <p:attrName>style.visibility</p:attrName>
                                        </p:attrNameLst>
                                      </p:cBhvr>
                                      <p:to>
                                        <p:strVal val="visible"/>
                                      </p:to>
                                    </p:set>
                                    <p:anim calcmode="lin" valueType="num">
                                      <p:cBhvr additive="base">
                                        <p:cTn dur="1000"/>
                                        <p:tgtEl>
                                          <p:spTgt spid="251"/>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252">
                                            <p:txEl>
                                              <p:pRg end="0" st="0"/>
                                            </p:txEl>
                                          </p:spTgt>
                                        </p:tgtEl>
                                        <p:attrNameLst>
                                          <p:attrName>style.visibility</p:attrName>
                                        </p:attrNameLst>
                                      </p:cBhvr>
                                      <p:to>
                                        <p:strVal val="visible"/>
                                      </p:to>
                                    </p:set>
                                    <p:anim calcmode="lin" valueType="num">
                                      <p:cBhvr additive="base">
                                        <p:cTn dur="1100"/>
                                        <p:tgtEl>
                                          <p:spTgt spid="252">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100"/>
                            </p:stCondLst>
                            <p:childTnLst>
                              <p:par>
                                <p:cTn fill="hold" nodeType="afterEffect" presetClass="entr" presetID="2" presetSubtype="2">
                                  <p:stCondLst>
                                    <p:cond delay="0"/>
                                  </p:stCondLst>
                                  <p:childTnLst>
                                    <p:set>
                                      <p:cBhvr>
                                        <p:cTn dur="1" fill="hold">
                                          <p:stCondLst>
                                            <p:cond delay="0"/>
                                          </p:stCondLst>
                                        </p:cTn>
                                        <p:tgtEl>
                                          <p:spTgt spid="252">
                                            <p:txEl>
                                              <p:pRg end="1" st="1"/>
                                            </p:txEl>
                                          </p:spTgt>
                                        </p:tgtEl>
                                        <p:attrNameLst>
                                          <p:attrName>style.visibility</p:attrName>
                                        </p:attrNameLst>
                                      </p:cBhvr>
                                      <p:to>
                                        <p:strVal val="visible"/>
                                      </p:to>
                                    </p:set>
                                    <p:anim calcmode="lin" valueType="num">
                                      <p:cBhvr additive="base">
                                        <p:cTn dur="1100"/>
                                        <p:tgtEl>
                                          <p:spTgt spid="252">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200"/>
                            </p:stCondLst>
                            <p:childTnLst>
                              <p:par>
                                <p:cTn fill="hold" nodeType="afterEffect" presetClass="entr" presetID="2" presetSubtype="2">
                                  <p:stCondLst>
                                    <p:cond delay="0"/>
                                  </p:stCondLst>
                                  <p:childTnLst>
                                    <p:set>
                                      <p:cBhvr>
                                        <p:cTn dur="1" fill="hold">
                                          <p:stCondLst>
                                            <p:cond delay="0"/>
                                          </p:stCondLst>
                                        </p:cTn>
                                        <p:tgtEl>
                                          <p:spTgt spid="252">
                                            <p:txEl>
                                              <p:pRg end="2" st="2"/>
                                            </p:txEl>
                                          </p:spTgt>
                                        </p:tgtEl>
                                        <p:attrNameLst>
                                          <p:attrName>style.visibility</p:attrName>
                                        </p:attrNameLst>
                                      </p:cBhvr>
                                      <p:to>
                                        <p:strVal val="visible"/>
                                      </p:to>
                                    </p:set>
                                    <p:anim calcmode="lin" valueType="num">
                                      <p:cBhvr additive="base">
                                        <p:cTn dur="1100"/>
                                        <p:tgtEl>
                                          <p:spTgt spid="252">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300"/>
                            </p:stCondLst>
                            <p:childTnLst>
                              <p:par>
                                <p:cTn fill="hold" nodeType="afterEffect" presetClass="entr" presetID="2" presetSubtype="2">
                                  <p:stCondLst>
                                    <p:cond delay="0"/>
                                  </p:stCondLst>
                                  <p:childTnLst>
                                    <p:set>
                                      <p:cBhvr>
                                        <p:cTn dur="1" fill="hold">
                                          <p:stCondLst>
                                            <p:cond delay="0"/>
                                          </p:stCondLst>
                                        </p:cTn>
                                        <p:tgtEl>
                                          <p:spTgt spid="252">
                                            <p:txEl>
                                              <p:pRg end="3" st="3"/>
                                            </p:txEl>
                                          </p:spTgt>
                                        </p:tgtEl>
                                        <p:attrNameLst>
                                          <p:attrName>style.visibility</p:attrName>
                                        </p:attrNameLst>
                                      </p:cBhvr>
                                      <p:to>
                                        <p:strVal val="visible"/>
                                      </p:to>
                                    </p:set>
                                    <p:anim calcmode="lin" valueType="num">
                                      <p:cBhvr additive="base">
                                        <p:cTn dur="1100"/>
                                        <p:tgtEl>
                                          <p:spTgt spid="252">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400"/>
                            </p:stCondLst>
                            <p:childTnLst>
                              <p:par>
                                <p:cTn fill="hold" nodeType="afterEffect" presetClass="entr" presetID="2" presetSubtype="2">
                                  <p:stCondLst>
                                    <p:cond delay="0"/>
                                  </p:stCondLst>
                                  <p:childTnLst>
                                    <p:set>
                                      <p:cBhvr>
                                        <p:cTn dur="1" fill="hold">
                                          <p:stCondLst>
                                            <p:cond delay="0"/>
                                          </p:stCondLst>
                                        </p:cTn>
                                        <p:tgtEl>
                                          <p:spTgt spid="252">
                                            <p:txEl>
                                              <p:pRg end="4" st="4"/>
                                            </p:txEl>
                                          </p:spTgt>
                                        </p:tgtEl>
                                        <p:attrNameLst>
                                          <p:attrName>style.visibility</p:attrName>
                                        </p:attrNameLst>
                                      </p:cBhvr>
                                      <p:to>
                                        <p:strVal val="visible"/>
                                      </p:to>
                                    </p:set>
                                    <p:anim calcmode="lin" valueType="num">
                                      <p:cBhvr additive="base">
                                        <p:cTn dur="1100"/>
                                        <p:tgtEl>
                                          <p:spTgt spid="252">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500"/>
                            </p:stCondLst>
                            <p:childTnLst>
                              <p:par>
                                <p:cTn fill="hold" nodeType="afterEffect" presetClass="entr" presetID="2" presetSubtype="2">
                                  <p:stCondLst>
                                    <p:cond delay="0"/>
                                  </p:stCondLst>
                                  <p:childTnLst>
                                    <p:set>
                                      <p:cBhvr>
                                        <p:cTn dur="1" fill="hold">
                                          <p:stCondLst>
                                            <p:cond delay="0"/>
                                          </p:stCondLst>
                                        </p:cTn>
                                        <p:tgtEl>
                                          <p:spTgt spid="252">
                                            <p:txEl>
                                              <p:pRg end="5" st="5"/>
                                            </p:txEl>
                                          </p:spTgt>
                                        </p:tgtEl>
                                        <p:attrNameLst>
                                          <p:attrName>style.visibility</p:attrName>
                                        </p:attrNameLst>
                                      </p:cBhvr>
                                      <p:to>
                                        <p:strVal val="visible"/>
                                      </p:to>
                                    </p:set>
                                    <p:anim calcmode="lin" valueType="num">
                                      <p:cBhvr additive="base">
                                        <p:cTn dur="1100"/>
                                        <p:tgtEl>
                                          <p:spTgt spid="252">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