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97FF5-2EEA-432B-93B3-957879E38143}" v="35" dt="2023-07-31T15:51:02.552"/>
    <p1510:client id="{4F78C808-A2E8-4EAD-BA7B-1C67E4A089E3}" v="1" dt="2023-08-03T09:11:30.594"/>
    <p1510:client id="{597F5485-2AC4-4D7D-BC22-EE2FE23A5784}" v="2" dt="2023-08-03T09:08:32.093"/>
    <p1510:client id="{604B88DA-9A29-47B8-AB8B-427E5ADC1D64}" v="89" dt="2023-08-02T05:50:35.595"/>
    <p1510:client id="{7FBD90FC-9584-4453-A570-63050B57F20F}" v="1" dt="2023-08-10T07:01:21.328"/>
    <p1510:client id="{8FA15BF5-AF2B-4935-B127-CDC72697A5F3}" v="72" dt="2023-08-03T09:16:09.410"/>
    <p1510:client id="{A63506E2-4F2F-4183-8585-8B29A7B55709}" v="76" dt="2023-08-02T05:37:56.904"/>
    <p1510:client id="{D3ECF540-5DEB-47AD-ABD2-41340A317001}" v="2" dt="2023-08-03T09:09:11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vind Kumar Gupta" userId="S::arvindkumar.gupta@hcl.com::14a8b3ad-8ac5-4e42-adc3-ae161feb57ef" providerId="AD" clId="Web-{A63506E2-4F2F-4183-8585-8B29A7B55709}"/>
    <pc:docChg chg="addSld modSld">
      <pc:chgData name="Arvind Kumar Gupta" userId="S::arvindkumar.gupta@hcl.com::14a8b3ad-8ac5-4e42-adc3-ae161feb57ef" providerId="AD" clId="Web-{A63506E2-4F2F-4183-8585-8B29A7B55709}" dt="2023-08-02T05:37:56.904" v="73" actId="20577"/>
      <pc:docMkLst>
        <pc:docMk/>
      </pc:docMkLst>
      <pc:sldChg chg="modSp new">
        <pc:chgData name="Arvind Kumar Gupta" userId="S::arvindkumar.gupta@hcl.com::14a8b3ad-8ac5-4e42-adc3-ae161feb57ef" providerId="AD" clId="Web-{A63506E2-4F2F-4183-8585-8B29A7B55709}" dt="2023-08-02T05:37:16.841" v="56" actId="20577"/>
        <pc:sldMkLst>
          <pc:docMk/>
          <pc:sldMk cId="971870080" sldId="268"/>
        </pc:sldMkLst>
        <pc:spChg chg="mod">
          <ac:chgData name="Arvind Kumar Gupta" userId="S::arvindkumar.gupta@hcl.com::14a8b3ad-8ac5-4e42-adc3-ae161feb57ef" providerId="AD" clId="Web-{A63506E2-4F2F-4183-8585-8B29A7B55709}" dt="2023-08-02T05:34:02.667" v="9" actId="20577"/>
          <ac:spMkLst>
            <pc:docMk/>
            <pc:sldMk cId="971870080" sldId="268"/>
            <ac:spMk id="2" creationId="{E2DDD7AB-5361-F88B-5BF5-93ED93A06B65}"/>
          </ac:spMkLst>
        </pc:spChg>
        <pc:spChg chg="mod">
          <ac:chgData name="Arvind Kumar Gupta" userId="S::arvindkumar.gupta@hcl.com::14a8b3ad-8ac5-4e42-adc3-ae161feb57ef" providerId="AD" clId="Web-{A63506E2-4F2F-4183-8585-8B29A7B55709}" dt="2023-08-02T05:37:16.841" v="56" actId="20577"/>
          <ac:spMkLst>
            <pc:docMk/>
            <pc:sldMk cId="971870080" sldId="268"/>
            <ac:spMk id="3" creationId="{90D628A9-97F3-DEB5-9447-546BBE97936B}"/>
          </ac:spMkLst>
        </pc:spChg>
      </pc:sldChg>
      <pc:sldChg chg="modSp new">
        <pc:chgData name="Arvind Kumar Gupta" userId="S::arvindkumar.gupta@hcl.com::14a8b3ad-8ac5-4e42-adc3-ae161feb57ef" providerId="AD" clId="Web-{A63506E2-4F2F-4183-8585-8B29A7B55709}" dt="2023-08-02T05:37:56.904" v="73" actId="20577"/>
        <pc:sldMkLst>
          <pc:docMk/>
          <pc:sldMk cId="1777597069" sldId="269"/>
        </pc:sldMkLst>
        <pc:spChg chg="mod">
          <ac:chgData name="Arvind Kumar Gupta" userId="S::arvindkumar.gupta@hcl.com::14a8b3ad-8ac5-4e42-adc3-ae161feb57ef" providerId="AD" clId="Web-{A63506E2-4F2F-4183-8585-8B29A7B55709}" dt="2023-08-02T05:37:43.669" v="64" actId="20577"/>
          <ac:spMkLst>
            <pc:docMk/>
            <pc:sldMk cId="1777597069" sldId="269"/>
            <ac:spMk id="2" creationId="{A85B6AB7-E715-5262-CC2A-202436AA6DB2}"/>
          </ac:spMkLst>
        </pc:spChg>
        <pc:spChg chg="mod">
          <ac:chgData name="Arvind Kumar Gupta" userId="S::arvindkumar.gupta@hcl.com::14a8b3ad-8ac5-4e42-adc3-ae161feb57ef" providerId="AD" clId="Web-{A63506E2-4F2F-4183-8585-8B29A7B55709}" dt="2023-08-02T05:37:56.904" v="73" actId="20577"/>
          <ac:spMkLst>
            <pc:docMk/>
            <pc:sldMk cId="1777597069" sldId="269"/>
            <ac:spMk id="3" creationId="{D0893EC0-BA4A-8DB9-5A6F-9D9BCD5887F9}"/>
          </ac:spMkLst>
        </pc:spChg>
      </pc:sldChg>
    </pc:docChg>
  </pc:docChgLst>
  <pc:docChgLst>
    <pc:chgData name="Arvind Kumar Gupta" userId="S::arvindkumar.gupta@hcl.com::14a8b3ad-8ac5-4e42-adc3-ae161feb57ef" providerId="AD" clId="Web-{D3ECF540-5DEB-47AD-ABD2-41340A317001}"/>
    <pc:docChg chg="modSld">
      <pc:chgData name="Arvind Kumar Gupta" userId="S::arvindkumar.gupta@hcl.com::14a8b3ad-8ac5-4e42-adc3-ae161feb57ef" providerId="AD" clId="Web-{D3ECF540-5DEB-47AD-ABD2-41340A317001}" dt="2023-08-03T09:09:11.165" v="1" actId="1076"/>
      <pc:docMkLst>
        <pc:docMk/>
      </pc:docMkLst>
      <pc:sldChg chg="modSp">
        <pc:chgData name="Arvind Kumar Gupta" userId="S::arvindkumar.gupta@hcl.com::14a8b3ad-8ac5-4e42-adc3-ae161feb57ef" providerId="AD" clId="Web-{D3ECF540-5DEB-47AD-ABD2-41340A317001}" dt="2023-08-03T09:09:11.165" v="1" actId="1076"/>
        <pc:sldMkLst>
          <pc:docMk/>
          <pc:sldMk cId="1511262759" sldId="271"/>
        </pc:sldMkLst>
        <pc:spChg chg="mod">
          <ac:chgData name="Arvind Kumar Gupta" userId="S::arvindkumar.gupta@hcl.com::14a8b3ad-8ac5-4e42-adc3-ae161feb57ef" providerId="AD" clId="Web-{D3ECF540-5DEB-47AD-ABD2-41340A317001}" dt="2023-08-03T09:09:05.946" v="0" actId="14100"/>
          <ac:spMkLst>
            <pc:docMk/>
            <pc:sldMk cId="1511262759" sldId="271"/>
            <ac:spMk id="2" creationId="{D0B2301F-B802-169C-B9F5-0FF7C8EF8C2B}"/>
          </ac:spMkLst>
        </pc:spChg>
        <pc:graphicFrameChg chg="mod">
          <ac:chgData name="Arvind Kumar Gupta" userId="S::arvindkumar.gupta@hcl.com::14a8b3ad-8ac5-4e42-adc3-ae161feb57ef" providerId="AD" clId="Web-{D3ECF540-5DEB-47AD-ABD2-41340A317001}" dt="2023-08-03T09:09:11.165" v="1" actId="1076"/>
          <ac:graphicFrameMkLst>
            <pc:docMk/>
            <pc:sldMk cId="1511262759" sldId="271"/>
            <ac:graphicFrameMk id="5" creationId="{CFABC1AC-21F9-011B-0BAB-BF971AB2F86B}"/>
          </ac:graphicFrameMkLst>
        </pc:graphicFrameChg>
      </pc:sldChg>
    </pc:docChg>
  </pc:docChgLst>
  <pc:docChgLst>
    <pc:chgData name="Palagiri Harshavardhan Reddy" userId="S::palagiriharsh.reddy@hcl.com::9f58b360-0e3c-4419-ad26-41f062d9fbae" providerId="AD" clId="Web-{7FBD90FC-9584-4453-A570-63050B57F20F}"/>
    <pc:docChg chg="delSld">
      <pc:chgData name="Palagiri Harshavardhan Reddy" userId="S::palagiriharsh.reddy@hcl.com::9f58b360-0e3c-4419-ad26-41f062d9fbae" providerId="AD" clId="Web-{7FBD90FC-9584-4453-A570-63050B57F20F}" dt="2023-08-10T07:01:21.328" v="0"/>
      <pc:docMkLst>
        <pc:docMk/>
      </pc:docMkLst>
      <pc:sldChg chg="del">
        <pc:chgData name="Palagiri Harshavardhan Reddy" userId="S::palagiriharsh.reddy@hcl.com::9f58b360-0e3c-4419-ad26-41f062d9fbae" providerId="AD" clId="Web-{7FBD90FC-9584-4453-A570-63050B57F20F}" dt="2023-08-10T07:01:21.328" v="0"/>
        <pc:sldMkLst>
          <pc:docMk/>
          <pc:sldMk cId="2659671964" sldId="272"/>
        </pc:sldMkLst>
      </pc:sldChg>
    </pc:docChg>
  </pc:docChgLst>
  <pc:docChgLst>
    <pc:chgData name="Arvind Kumar Gupta" userId="S::arvindkumar.gupta@hcl.com::14a8b3ad-8ac5-4e42-adc3-ae161feb57ef" providerId="AD" clId="Web-{4F78C808-A2E8-4EAD-BA7B-1C67E4A089E3}"/>
    <pc:docChg chg="addSld">
      <pc:chgData name="Arvind Kumar Gupta" userId="S::arvindkumar.gupta@hcl.com::14a8b3ad-8ac5-4e42-adc3-ae161feb57ef" providerId="AD" clId="Web-{4F78C808-A2E8-4EAD-BA7B-1C67E4A089E3}" dt="2023-08-03T09:11:30.594" v="0"/>
      <pc:docMkLst>
        <pc:docMk/>
      </pc:docMkLst>
      <pc:sldChg chg="new">
        <pc:chgData name="Arvind Kumar Gupta" userId="S::arvindkumar.gupta@hcl.com::14a8b3ad-8ac5-4e42-adc3-ae161feb57ef" providerId="AD" clId="Web-{4F78C808-A2E8-4EAD-BA7B-1C67E4A089E3}" dt="2023-08-03T09:11:30.594" v="0"/>
        <pc:sldMkLst>
          <pc:docMk/>
          <pc:sldMk cId="2659671964" sldId="272"/>
        </pc:sldMkLst>
      </pc:sldChg>
    </pc:docChg>
  </pc:docChgLst>
  <pc:docChgLst>
    <pc:chgData name="Arvind Kumar Gupta" userId="S::arvindkumar.gupta@hcl.com::14a8b3ad-8ac5-4e42-adc3-ae161feb57ef" providerId="AD" clId="Web-{604B88DA-9A29-47B8-AB8B-427E5ADC1D64}"/>
    <pc:docChg chg="addSld modSld">
      <pc:chgData name="Arvind Kumar Gupta" userId="S::arvindkumar.gupta@hcl.com::14a8b3ad-8ac5-4e42-adc3-ae161feb57ef" providerId="AD" clId="Web-{604B88DA-9A29-47B8-AB8B-427E5ADC1D64}" dt="2023-08-02T05:43:44.507" v="83" actId="20577"/>
      <pc:docMkLst>
        <pc:docMk/>
      </pc:docMkLst>
      <pc:sldChg chg="modSp">
        <pc:chgData name="Arvind Kumar Gupta" userId="S::arvindkumar.gupta@hcl.com::14a8b3ad-8ac5-4e42-adc3-ae161feb57ef" providerId="AD" clId="Web-{604B88DA-9A29-47B8-AB8B-427E5ADC1D64}" dt="2023-08-02T05:43:44.507" v="83" actId="20577"/>
        <pc:sldMkLst>
          <pc:docMk/>
          <pc:sldMk cId="971870080" sldId="268"/>
        </pc:sldMkLst>
        <pc:spChg chg="mod">
          <ac:chgData name="Arvind Kumar Gupta" userId="S::arvindkumar.gupta@hcl.com::14a8b3ad-8ac5-4e42-adc3-ae161feb57ef" providerId="AD" clId="Web-{604B88DA-9A29-47B8-AB8B-427E5ADC1D64}" dt="2023-08-02T05:43:44.507" v="83" actId="20577"/>
          <ac:spMkLst>
            <pc:docMk/>
            <pc:sldMk cId="971870080" sldId="268"/>
            <ac:spMk id="2" creationId="{E2DDD7AB-5361-F88B-5BF5-93ED93A06B65}"/>
          </ac:spMkLst>
        </pc:spChg>
        <pc:spChg chg="mod">
          <ac:chgData name="Arvind Kumar Gupta" userId="S::arvindkumar.gupta@hcl.com::14a8b3ad-8ac5-4e42-adc3-ae161feb57ef" providerId="AD" clId="Web-{604B88DA-9A29-47B8-AB8B-427E5ADC1D64}" dt="2023-08-02T05:43:32.819" v="82" actId="20577"/>
          <ac:spMkLst>
            <pc:docMk/>
            <pc:sldMk cId="971870080" sldId="268"/>
            <ac:spMk id="3" creationId="{90D628A9-97F3-DEB5-9447-546BBE97936B}"/>
          </ac:spMkLst>
        </pc:spChg>
      </pc:sldChg>
      <pc:sldChg chg="modSp">
        <pc:chgData name="Arvind Kumar Gupta" userId="S::arvindkumar.gupta@hcl.com::14a8b3ad-8ac5-4e42-adc3-ae161feb57ef" providerId="AD" clId="Web-{604B88DA-9A29-47B8-AB8B-427E5ADC1D64}" dt="2023-08-02T05:41:49.568" v="35" actId="20577"/>
        <pc:sldMkLst>
          <pc:docMk/>
          <pc:sldMk cId="1777597069" sldId="269"/>
        </pc:sldMkLst>
        <pc:spChg chg="mod">
          <ac:chgData name="Arvind Kumar Gupta" userId="S::arvindkumar.gupta@hcl.com::14a8b3ad-8ac5-4e42-adc3-ae161feb57ef" providerId="AD" clId="Web-{604B88DA-9A29-47B8-AB8B-427E5ADC1D64}" dt="2023-08-02T05:41:49.568" v="35" actId="20577"/>
          <ac:spMkLst>
            <pc:docMk/>
            <pc:sldMk cId="1777597069" sldId="269"/>
            <ac:spMk id="3" creationId="{D0893EC0-BA4A-8DB9-5A6F-9D9BCD5887F9}"/>
          </ac:spMkLst>
        </pc:spChg>
      </pc:sldChg>
      <pc:sldChg chg="modSp new">
        <pc:chgData name="Arvind Kumar Gupta" userId="S::arvindkumar.gupta@hcl.com::14a8b3ad-8ac5-4e42-adc3-ae161feb57ef" providerId="AD" clId="Web-{604B88DA-9A29-47B8-AB8B-427E5ADC1D64}" dt="2023-08-02T05:42:40.647" v="75" actId="20577"/>
        <pc:sldMkLst>
          <pc:docMk/>
          <pc:sldMk cId="3351376692" sldId="270"/>
        </pc:sldMkLst>
        <pc:spChg chg="mod">
          <ac:chgData name="Arvind Kumar Gupta" userId="S::arvindkumar.gupta@hcl.com::14a8b3ad-8ac5-4e42-adc3-ae161feb57ef" providerId="AD" clId="Web-{604B88DA-9A29-47B8-AB8B-427E5ADC1D64}" dt="2023-08-02T05:41:58.146" v="44" actId="20577"/>
          <ac:spMkLst>
            <pc:docMk/>
            <pc:sldMk cId="3351376692" sldId="270"/>
            <ac:spMk id="2" creationId="{E2211CF5-1D54-EF7F-7201-B8F49FAB8449}"/>
          </ac:spMkLst>
        </pc:spChg>
        <pc:spChg chg="mod">
          <ac:chgData name="Arvind Kumar Gupta" userId="S::arvindkumar.gupta@hcl.com::14a8b3ad-8ac5-4e42-adc3-ae161feb57ef" providerId="AD" clId="Web-{604B88DA-9A29-47B8-AB8B-427E5ADC1D64}" dt="2023-08-02T05:42:40.647" v="75" actId="20577"/>
          <ac:spMkLst>
            <pc:docMk/>
            <pc:sldMk cId="3351376692" sldId="270"/>
            <ac:spMk id="3" creationId="{75160931-74D5-670B-310F-F09CADA036B4}"/>
          </ac:spMkLst>
        </pc:spChg>
      </pc:sldChg>
    </pc:docChg>
  </pc:docChgLst>
  <pc:docChgLst>
    <pc:chgData name="Arvind Kumar Gupta" userId="S::arvindkumar.gupta@hcl.com::14a8b3ad-8ac5-4e42-adc3-ae161feb57ef" providerId="AD" clId="Web-{8FA15BF5-AF2B-4935-B127-CDC72697A5F3}"/>
    <pc:docChg chg="modSld">
      <pc:chgData name="Arvind Kumar Gupta" userId="S::arvindkumar.gupta@hcl.com::14a8b3ad-8ac5-4e42-adc3-ae161feb57ef" providerId="AD" clId="Web-{8FA15BF5-AF2B-4935-B127-CDC72697A5F3}" dt="2023-08-03T09:15:43.643" v="22"/>
      <pc:docMkLst>
        <pc:docMk/>
      </pc:docMkLst>
      <pc:sldChg chg="modSp">
        <pc:chgData name="Arvind Kumar Gupta" userId="S::arvindkumar.gupta@hcl.com::14a8b3ad-8ac5-4e42-adc3-ae161feb57ef" providerId="AD" clId="Web-{8FA15BF5-AF2B-4935-B127-CDC72697A5F3}" dt="2023-08-03T09:15:43.643" v="22"/>
        <pc:sldMkLst>
          <pc:docMk/>
          <pc:sldMk cId="1511262759" sldId="271"/>
        </pc:sldMkLst>
        <pc:graphicFrameChg chg="mod modGraphic">
          <ac:chgData name="Arvind Kumar Gupta" userId="S::arvindkumar.gupta@hcl.com::14a8b3ad-8ac5-4e42-adc3-ae161feb57ef" providerId="AD" clId="Web-{8FA15BF5-AF2B-4935-B127-CDC72697A5F3}" dt="2023-08-03T09:15:43.643" v="22"/>
          <ac:graphicFrameMkLst>
            <pc:docMk/>
            <pc:sldMk cId="1511262759" sldId="271"/>
            <ac:graphicFrameMk id="5" creationId="{CFABC1AC-21F9-011B-0BAB-BF971AB2F86B}"/>
          </ac:graphicFrameMkLst>
        </pc:graphicFrameChg>
      </pc:sldChg>
    </pc:docChg>
  </pc:docChgLst>
  <pc:docChgLst>
    <pc:chgData name="Bhushan Tipre" userId="40f5254887ab9e20" providerId="LiveId" clId="{2AF97FF5-2EEA-432B-93B3-957879E38143}"/>
    <pc:docChg chg="undo redo custSel addSld delSld modSld sldOrd">
      <pc:chgData name="Bhushan Tipre" userId="40f5254887ab9e20" providerId="LiveId" clId="{2AF97FF5-2EEA-432B-93B3-957879E38143}" dt="2023-07-31T15:57:46.109" v="562"/>
      <pc:docMkLst>
        <pc:docMk/>
      </pc:docMkLst>
      <pc:sldChg chg="addSp modSp mod">
        <pc:chgData name="Bhushan Tipre" userId="40f5254887ab9e20" providerId="LiveId" clId="{2AF97FF5-2EEA-432B-93B3-957879E38143}" dt="2023-07-31T11:27:56.033" v="32" actId="1076"/>
        <pc:sldMkLst>
          <pc:docMk/>
          <pc:sldMk cId="1610687165" sldId="256"/>
        </pc:sldMkLst>
        <pc:spChg chg="mod">
          <ac:chgData name="Bhushan Tipre" userId="40f5254887ab9e20" providerId="LiveId" clId="{2AF97FF5-2EEA-432B-93B3-957879E38143}" dt="2023-07-31T11:27:52.400" v="31" actId="1076"/>
          <ac:spMkLst>
            <pc:docMk/>
            <pc:sldMk cId="1610687165" sldId="256"/>
            <ac:spMk id="2" creationId="{877AEDF5-F672-2AB7-EA7D-E235EC3E3B70}"/>
          </ac:spMkLst>
        </pc:spChg>
        <pc:picChg chg="add mod">
          <ac:chgData name="Bhushan Tipre" userId="40f5254887ab9e20" providerId="LiveId" clId="{2AF97FF5-2EEA-432B-93B3-957879E38143}" dt="2023-07-31T11:27:56.033" v="32" actId="1076"/>
          <ac:picMkLst>
            <pc:docMk/>
            <pc:sldMk cId="1610687165" sldId="256"/>
            <ac:picMk id="5" creationId="{8A64598F-43C8-2609-21FE-95A9B3AA453D}"/>
          </ac:picMkLst>
        </pc:picChg>
      </pc:sldChg>
      <pc:sldChg chg="addSp delSp modSp new mod">
        <pc:chgData name="Bhushan Tipre" userId="40f5254887ab9e20" providerId="LiveId" clId="{2AF97FF5-2EEA-432B-93B3-957879E38143}" dt="2023-07-31T12:45:15.186" v="180" actId="478"/>
        <pc:sldMkLst>
          <pc:docMk/>
          <pc:sldMk cId="797538873" sldId="258"/>
        </pc:sldMkLst>
        <pc:spChg chg="mod">
          <ac:chgData name="Bhushan Tipre" userId="40f5254887ab9e20" providerId="LiveId" clId="{2AF97FF5-2EEA-432B-93B3-957879E38143}" dt="2023-07-31T12:42:52.341" v="167" actId="207"/>
          <ac:spMkLst>
            <pc:docMk/>
            <pc:sldMk cId="797538873" sldId="258"/>
            <ac:spMk id="2" creationId="{618E5E77-AAE8-D3B3-02CD-3430989C2B23}"/>
          </ac:spMkLst>
        </pc:spChg>
        <pc:spChg chg="del">
          <ac:chgData name="Bhushan Tipre" userId="40f5254887ab9e20" providerId="LiveId" clId="{2AF97FF5-2EEA-432B-93B3-957879E38143}" dt="2023-07-31T12:37:45.619" v="33" actId="931"/>
          <ac:spMkLst>
            <pc:docMk/>
            <pc:sldMk cId="797538873" sldId="258"/>
            <ac:spMk id="3" creationId="{1E28DDB2-B3A9-E08F-562D-3FDB98F6CABC}"/>
          </ac:spMkLst>
        </pc:spChg>
        <pc:spChg chg="add del mod">
          <ac:chgData name="Bhushan Tipre" userId="40f5254887ab9e20" providerId="LiveId" clId="{2AF97FF5-2EEA-432B-93B3-957879E38143}" dt="2023-07-31T12:42:40.676" v="166" actId="478"/>
          <ac:spMkLst>
            <pc:docMk/>
            <pc:sldMk cId="797538873" sldId="258"/>
            <ac:spMk id="7" creationId="{D166F5D8-14BE-D908-6ECD-7D4E42C8A50F}"/>
          </ac:spMkLst>
        </pc:spChg>
        <pc:spChg chg="add del mod">
          <ac:chgData name="Bhushan Tipre" userId="40f5254887ab9e20" providerId="LiveId" clId="{2AF97FF5-2EEA-432B-93B3-957879E38143}" dt="2023-07-31T12:45:15.186" v="180" actId="478"/>
          <ac:spMkLst>
            <pc:docMk/>
            <pc:sldMk cId="797538873" sldId="258"/>
            <ac:spMk id="9" creationId="{3AB93324-62C2-154A-C01E-07722D183988}"/>
          </ac:spMkLst>
        </pc:spChg>
        <pc:picChg chg="add del mod">
          <ac:chgData name="Bhushan Tipre" userId="40f5254887ab9e20" providerId="LiveId" clId="{2AF97FF5-2EEA-432B-93B3-957879E38143}" dt="2023-07-31T12:43:03.640" v="168" actId="478"/>
          <ac:picMkLst>
            <pc:docMk/>
            <pc:sldMk cId="797538873" sldId="258"/>
            <ac:picMk id="5" creationId="{24C08231-7248-6C8F-D790-20D7ACA72DAF}"/>
          </ac:picMkLst>
        </pc:picChg>
      </pc:sldChg>
      <pc:sldChg chg="modSp new mod">
        <pc:chgData name="Bhushan Tipre" userId="40f5254887ab9e20" providerId="LiveId" clId="{2AF97FF5-2EEA-432B-93B3-957879E38143}" dt="2023-07-31T12:53:10.594" v="369" actId="255"/>
        <pc:sldMkLst>
          <pc:docMk/>
          <pc:sldMk cId="427923027" sldId="259"/>
        </pc:sldMkLst>
        <pc:spChg chg="mod">
          <ac:chgData name="Bhushan Tipre" userId="40f5254887ab9e20" providerId="LiveId" clId="{2AF97FF5-2EEA-432B-93B3-957879E38143}" dt="2023-07-31T12:48:43.271" v="294" actId="20577"/>
          <ac:spMkLst>
            <pc:docMk/>
            <pc:sldMk cId="427923027" sldId="259"/>
            <ac:spMk id="2" creationId="{5D89F692-F624-E939-D431-0592F74F9143}"/>
          </ac:spMkLst>
        </pc:spChg>
        <pc:spChg chg="mod">
          <ac:chgData name="Bhushan Tipre" userId="40f5254887ab9e20" providerId="LiveId" clId="{2AF97FF5-2EEA-432B-93B3-957879E38143}" dt="2023-07-31T12:53:10.594" v="369" actId="255"/>
          <ac:spMkLst>
            <pc:docMk/>
            <pc:sldMk cId="427923027" sldId="259"/>
            <ac:spMk id="3" creationId="{5D0A0643-B958-5E94-6FFF-4D55046B50C8}"/>
          </ac:spMkLst>
        </pc:spChg>
      </pc:sldChg>
      <pc:sldChg chg="addSp delSp modSp new mod setBg">
        <pc:chgData name="Bhushan Tipre" userId="40f5254887ab9e20" providerId="LiveId" clId="{2AF97FF5-2EEA-432B-93B3-957879E38143}" dt="2023-07-31T14:57:29.972" v="440" actId="2711"/>
        <pc:sldMkLst>
          <pc:docMk/>
          <pc:sldMk cId="3438343638" sldId="260"/>
        </pc:sldMkLst>
        <pc:spChg chg="mod">
          <ac:chgData name="Bhushan Tipre" userId="40f5254887ab9e20" providerId="LiveId" clId="{2AF97FF5-2EEA-432B-93B3-957879E38143}" dt="2023-07-31T13:01:18.973" v="381" actId="12"/>
          <ac:spMkLst>
            <pc:docMk/>
            <pc:sldMk cId="3438343638" sldId="260"/>
            <ac:spMk id="2" creationId="{58F9BE99-4AC3-7CDC-9B91-E921C86354C1}"/>
          </ac:spMkLst>
        </pc:spChg>
        <pc:spChg chg="mod">
          <ac:chgData name="Bhushan Tipre" userId="40f5254887ab9e20" providerId="LiveId" clId="{2AF97FF5-2EEA-432B-93B3-957879E38143}" dt="2023-07-31T14:57:29.972" v="440" actId="2711"/>
          <ac:spMkLst>
            <pc:docMk/>
            <pc:sldMk cId="3438343638" sldId="260"/>
            <ac:spMk id="3" creationId="{0E19297D-8D3C-D631-58BB-F4DA78E70F3B}"/>
          </ac:spMkLst>
        </pc:spChg>
        <pc:spChg chg="add del">
          <ac:chgData name="Bhushan Tipre" userId="40f5254887ab9e20" providerId="LiveId" clId="{2AF97FF5-2EEA-432B-93B3-957879E38143}" dt="2023-07-31T13:04:07.897" v="391"/>
          <ac:spMkLst>
            <pc:docMk/>
            <pc:sldMk cId="3438343638" sldId="260"/>
            <ac:spMk id="4" creationId="{CFC647A1-238C-C044-947A-7D83BE274F67}"/>
          </ac:spMkLst>
        </pc:spChg>
        <pc:spChg chg="add del">
          <ac:chgData name="Bhushan Tipre" userId="40f5254887ab9e20" providerId="LiveId" clId="{2AF97FF5-2EEA-432B-93B3-957879E38143}" dt="2023-07-31T13:07:02.021" v="401"/>
          <ac:spMkLst>
            <pc:docMk/>
            <pc:sldMk cId="3438343638" sldId="260"/>
            <ac:spMk id="5" creationId="{B7B9F732-386F-7DC1-6DDA-37D112191055}"/>
          </ac:spMkLst>
        </pc:spChg>
        <pc:spChg chg="add del">
          <ac:chgData name="Bhushan Tipre" userId="40f5254887ab9e20" providerId="LiveId" clId="{2AF97FF5-2EEA-432B-93B3-957879E38143}" dt="2023-07-31T13:07:07.315" v="403"/>
          <ac:spMkLst>
            <pc:docMk/>
            <pc:sldMk cId="3438343638" sldId="260"/>
            <ac:spMk id="6" creationId="{8CC907BD-7ECE-FD10-1AE3-5E1EE8BB9ABD}"/>
          </ac:spMkLst>
        </pc:spChg>
      </pc:sldChg>
      <pc:sldChg chg="addSp delSp modSp new mod">
        <pc:chgData name="Bhushan Tipre" userId="40f5254887ab9e20" providerId="LiveId" clId="{2AF97FF5-2EEA-432B-93B3-957879E38143}" dt="2023-07-31T14:56:59.647" v="437" actId="207"/>
        <pc:sldMkLst>
          <pc:docMk/>
          <pc:sldMk cId="3745014394" sldId="261"/>
        </pc:sldMkLst>
        <pc:spChg chg="del">
          <ac:chgData name="Bhushan Tipre" userId="40f5254887ab9e20" providerId="LiveId" clId="{2AF97FF5-2EEA-432B-93B3-957879E38143}" dt="2023-07-31T13:07:38.524" v="405" actId="478"/>
          <ac:spMkLst>
            <pc:docMk/>
            <pc:sldMk cId="3745014394" sldId="261"/>
            <ac:spMk id="2" creationId="{180F0966-1BB0-AA4D-E78B-66EF2F2890DA}"/>
          </ac:spMkLst>
        </pc:spChg>
        <pc:spChg chg="add del mod">
          <ac:chgData name="Bhushan Tipre" userId="40f5254887ab9e20" providerId="LiveId" clId="{2AF97FF5-2EEA-432B-93B3-957879E38143}" dt="2023-07-31T14:56:59.647" v="437" actId="207"/>
          <ac:spMkLst>
            <pc:docMk/>
            <pc:sldMk cId="3745014394" sldId="261"/>
            <ac:spMk id="3" creationId="{BB65B368-544A-3C79-6690-4AA61D3A6849}"/>
          </ac:spMkLst>
        </pc:spChg>
        <pc:spChg chg="add del mod">
          <ac:chgData name="Bhushan Tipre" userId="40f5254887ab9e20" providerId="LiveId" clId="{2AF97FF5-2EEA-432B-93B3-957879E38143}" dt="2023-07-31T13:07:51.638" v="408"/>
          <ac:spMkLst>
            <pc:docMk/>
            <pc:sldMk cId="3745014394" sldId="261"/>
            <ac:spMk id="4" creationId="{745662F4-D3B7-650F-8AD6-C89A130F8AA7}"/>
          </ac:spMkLst>
        </pc:spChg>
        <pc:spChg chg="add del mod">
          <ac:chgData name="Bhushan Tipre" userId="40f5254887ab9e20" providerId="LiveId" clId="{2AF97FF5-2EEA-432B-93B3-957879E38143}" dt="2023-07-31T13:10:14.252" v="410"/>
          <ac:spMkLst>
            <pc:docMk/>
            <pc:sldMk cId="3745014394" sldId="261"/>
            <ac:spMk id="5" creationId="{1E8407EF-E32E-2A40-FA8E-0CE66EBA6C30}"/>
          </ac:spMkLst>
        </pc:spChg>
        <pc:spChg chg="add del mod">
          <ac:chgData name="Bhushan Tipre" userId="40f5254887ab9e20" providerId="LiveId" clId="{2AF97FF5-2EEA-432B-93B3-957879E38143}" dt="2023-07-31T13:10:52.359" v="416"/>
          <ac:spMkLst>
            <pc:docMk/>
            <pc:sldMk cId="3745014394" sldId="261"/>
            <ac:spMk id="6" creationId="{4CC7539D-480A-1B15-064A-574ABFC9BE89}"/>
          </ac:spMkLst>
        </pc:spChg>
        <pc:spChg chg="add del mod">
          <ac:chgData name="Bhushan Tipre" userId="40f5254887ab9e20" providerId="LiveId" clId="{2AF97FF5-2EEA-432B-93B3-957879E38143}" dt="2023-07-31T13:10:50.636" v="415" actId="478"/>
          <ac:spMkLst>
            <pc:docMk/>
            <pc:sldMk cId="3745014394" sldId="261"/>
            <ac:spMk id="7" creationId="{8CDA2617-7937-BB2B-AA74-445D02B1AA49}"/>
          </ac:spMkLst>
        </pc:spChg>
        <pc:spChg chg="add del mod">
          <ac:chgData name="Bhushan Tipre" userId="40f5254887ab9e20" providerId="LiveId" clId="{2AF97FF5-2EEA-432B-93B3-957879E38143}" dt="2023-07-31T13:10:50.253" v="414"/>
          <ac:spMkLst>
            <pc:docMk/>
            <pc:sldMk cId="3745014394" sldId="261"/>
            <ac:spMk id="8" creationId="{3F99784A-895A-DD8F-2B73-743DB0457D9B}"/>
          </ac:spMkLst>
        </pc:spChg>
        <pc:spChg chg="add del">
          <ac:chgData name="Bhushan Tipre" userId="40f5254887ab9e20" providerId="LiveId" clId="{2AF97FF5-2EEA-432B-93B3-957879E38143}" dt="2023-07-31T14:54:38.989" v="422"/>
          <ac:spMkLst>
            <pc:docMk/>
            <pc:sldMk cId="3745014394" sldId="261"/>
            <ac:spMk id="9" creationId="{201D23C1-CC04-3FCD-4826-46A0DEC644CC}"/>
          </ac:spMkLst>
        </pc:spChg>
      </pc:sldChg>
      <pc:sldChg chg="addSp delSp modSp new mod ord setBg">
        <pc:chgData name="Bhushan Tipre" userId="40f5254887ab9e20" providerId="LiveId" clId="{2AF97FF5-2EEA-432B-93B3-957879E38143}" dt="2023-07-31T15:57:46.109" v="562"/>
        <pc:sldMkLst>
          <pc:docMk/>
          <pc:sldMk cId="4200556915" sldId="262"/>
        </pc:sldMkLst>
        <pc:spChg chg="mod">
          <ac:chgData name="Bhushan Tipre" userId="40f5254887ab9e20" providerId="LiveId" clId="{2AF97FF5-2EEA-432B-93B3-957879E38143}" dt="2023-07-31T15:57:18.963" v="557" actId="12"/>
          <ac:spMkLst>
            <pc:docMk/>
            <pc:sldMk cId="4200556915" sldId="262"/>
            <ac:spMk id="2" creationId="{F5B57ACA-45EA-2862-DA31-A2288A2D294B}"/>
          </ac:spMkLst>
        </pc:spChg>
        <pc:spChg chg="add del mod">
          <ac:chgData name="Bhushan Tipre" userId="40f5254887ab9e20" providerId="LiveId" clId="{2AF97FF5-2EEA-432B-93B3-957879E38143}" dt="2023-07-31T15:24:59.745" v="484" actId="255"/>
          <ac:spMkLst>
            <pc:docMk/>
            <pc:sldMk cId="4200556915" sldId="262"/>
            <ac:spMk id="3" creationId="{3068FA45-69CA-642C-EC0E-B0E25AB2497E}"/>
          </ac:spMkLst>
        </pc:spChg>
        <pc:spChg chg="add del mod">
          <ac:chgData name="Bhushan Tipre" userId="40f5254887ab9e20" providerId="LiveId" clId="{2AF97FF5-2EEA-432B-93B3-957879E38143}" dt="2023-07-31T15:00:33.094" v="443"/>
          <ac:spMkLst>
            <pc:docMk/>
            <pc:sldMk cId="4200556915" sldId="262"/>
            <ac:spMk id="4" creationId="{05AD5E9D-0323-694E-20C4-9347A7081A3D}"/>
          </ac:spMkLst>
        </pc:spChg>
      </pc:sldChg>
      <pc:sldChg chg="addSp delSp modSp new mod">
        <pc:chgData name="Bhushan Tipre" userId="40f5254887ab9e20" providerId="LiveId" clId="{2AF97FF5-2EEA-432B-93B3-957879E38143}" dt="2023-07-31T15:52:43.546" v="546" actId="12"/>
        <pc:sldMkLst>
          <pc:docMk/>
          <pc:sldMk cId="475620823" sldId="263"/>
        </pc:sldMkLst>
        <pc:spChg chg="add del mod">
          <ac:chgData name="Bhushan Tipre" userId="40f5254887ab9e20" providerId="LiveId" clId="{2AF97FF5-2EEA-432B-93B3-957879E38143}" dt="2023-07-31T15:52:43.546" v="546" actId="12"/>
          <ac:spMkLst>
            <pc:docMk/>
            <pc:sldMk cId="475620823" sldId="263"/>
            <ac:spMk id="2" creationId="{D599BA24-BF95-D1D9-1A21-18908109F176}"/>
          </ac:spMkLst>
        </pc:spChg>
        <pc:spChg chg="mod">
          <ac:chgData name="Bhushan Tipre" userId="40f5254887ab9e20" providerId="LiveId" clId="{2AF97FF5-2EEA-432B-93B3-957879E38143}" dt="2023-07-31T15:29:24.038" v="495" actId="21"/>
          <ac:spMkLst>
            <pc:docMk/>
            <pc:sldMk cId="475620823" sldId="263"/>
            <ac:spMk id="3" creationId="{33257197-2011-21F1-426A-456C53A3FD87}"/>
          </ac:spMkLst>
        </pc:spChg>
      </pc:sldChg>
      <pc:sldChg chg="delSp modSp new mod">
        <pc:chgData name="Bhushan Tipre" userId="40f5254887ab9e20" providerId="LiveId" clId="{2AF97FF5-2EEA-432B-93B3-957879E38143}" dt="2023-07-31T15:30:13.436" v="503" actId="313"/>
        <pc:sldMkLst>
          <pc:docMk/>
          <pc:sldMk cId="1007319240" sldId="264"/>
        </pc:sldMkLst>
        <pc:spChg chg="del">
          <ac:chgData name="Bhushan Tipre" userId="40f5254887ab9e20" providerId="LiveId" clId="{2AF97FF5-2EEA-432B-93B3-957879E38143}" dt="2023-07-31T15:29:45.651" v="499" actId="478"/>
          <ac:spMkLst>
            <pc:docMk/>
            <pc:sldMk cId="1007319240" sldId="264"/>
            <ac:spMk id="2" creationId="{F036685D-E5BC-B97A-8371-ECD5866CA61A}"/>
          </ac:spMkLst>
        </pc:spChg>
        <pc:spChg chg="mod">
          <ac:chgData name="Bhushan Tipre" userId="40f5254887ab9e20" providerId="LiveId" clId="{2AF97FF5-2EEA-432B-93B3-957879E38143}" dt="2023-07-31T15:30:13.436" v="503" actId="313"/>
          <ac:spMkLst>
            <pc:docMk/>
            <pc:sldMk cId="1007319240" sldId="264"/>
            <ac:spMk id="3" creationId="{A70CEF40-9CEF-C241-6078-8473092EDB9B}"/>
          </ac:spMkLst>
        </pc:spChg>
      </pc:sldChg>
      <pc:sldChg chg="addSp delSp modSp new mod">
        <pc:chgData name="Bhushan Tipre" userId="40f5254887ab9e20" providerId="LiveId" clId="{2AF97FF5-2EEA-432B-93B3-957879E38143}" dt="2023-07-31T15:52:17.912" v="545" actId="12"/>
        <pc:sldMkLst>
          <pc:docMk/>
          <pc:sldMk cId="3643538207" sldId="265"/>
        </pc:sldMkLst>
        <pc:spChg chg="mod">
          <ac:chgData name="Bhushan Tipre" userId="40f5254887ab9e20" providerId="LiveId" clId="{2AF97FF5-2EEA-432B-93B3-957879E38143}" dt="2023-07-31T15:52:17.912" v="545" actId="12"/>
          <ac:spMkLst>
            <pc:docMk/>
            <pc:sldMk cId="3643538207" sldId="265"/>
            <ac:spMk id="2" creationId="{60075AA3-DA64-F0C0-D65F-400CD5253B8F}"/>
          </ac:spMkLst>
        </pc:spChg>
        <pc:spChg chg="add del">
          <ac:chgData name="Bhushan Tipre" userId="40f5254887ab9e20" providerId="LiveId" clId="{2AF97FF5-2EEA-432B-93B3-957879E38143}" dt="2023-07-31T15:51:02.552" v="519" actId="931"/>
          <ac:spMkLst>
            <pc:docMk/>
            <pc:sldMk cId="3643538207" sldId="265"/>
            <ac:spMk id="3" creationId="{9B0FA92B-702A-198E-08D6-1F3ACFAD375C}"/>
          </ac:spMkLst>
        </pc:spChg>
        <pc:spChg chg="add del mod">
          <ac:chgData name="Bhushan Tipre" userId="40f5254887ab9e20" providerId="LiveId" clId="{2AF97FF5-2EEA-432B-93B3-957879E38143}" dt="2023-07-31T15:48:20.404" v="518"/>
          <ac:spMkLst>
            <pc:docMk/>
            <pc:sldMk cId="3643538207" sldId="265"/>
            <ac:spMk id="5" creationId="{79A4C227-23D0-3F0F-B5C0-D33DCE594BD6}"/>
          </ac:spMkLst>
        </pc:spChg>
        <pc:spChg chg="add del mod">
          <ac:chgData name="Bhushan Tipre" userId="40f5254887ab9e20" providerId="LiveId" clId="{2AF97FF5-2EEA-432B-93B3-957879E38143}" dt="2023-07-31T15:48:20.404" v="518"/>
          <ac:spMkLst>
            <pc:docMk/>
            <pc:sldMk cId="3643538207" sldId="265"/>
            <ac:spMk id="6" creationId="{87346042-C40C-CEE4-A9A6-6324BDF6A4A0}"/>
          </ac:spMkLst>
        </pc:spChg>
        <pc:spChg chg="add del mod">
          <ac:chgData name="Bhushan Tipre" userId="40f5254887ab9e20" providerId="LiveId" clId="{2AF97FF5-2EEA-432B-93B3-957879E38143}" dt="2023-07-31T15:48:20.404" v="518"/>
          <ac:spMkLst>
            <pc:docMk/>
            <pc:sldMk cId="3643538207" sldId="265"/>
            <ac:spMk id="7" creationId="{8B0FD48B-437D-89F5-E6E7-BDD4806CE7F8}"/>
          </ac:spMkLst>
        </pc:spChg>
        <pc:graphicFrameChg chg="add del mod">
          <ac:chgData name="Bhushan Tipre" userId="40f5254887ab9e20" providerId="LiveId" clId="{2AF97FF5-2EEA-432B-93B3-957879E38143}" dt="2023-07-31T15:48:20.404" v="518"/>
          <ac:graphicFrameMkLst>
            <pc:docMk/>
            <pc:sldMk cId="3643538207" sldId="265"/>
            <ac:graphicFrameMk id="4" creationId="{FDD7B630-D5BB-B6F4-D61D-4C21F9F26134}"/>
          </ac:graphicFrameMkLst>
        </pc:graphicFrameChg>
        <pc:picChg chg="add mod">
          <ac:chgData name="Bhushan Tipre" userId="40f5254887ab9e20" providerId="LiveId" clId="{2AF97FF5-2EEA-432B-93B3-957879E38143}" dt="2023-07-31T15:51:11.422" v="521" actId="14100"/>
          <ac:picMkLst>
            <pc:docMk/>
            <pc:sldMk cId="3643538207" sldId="265"/>
            <ac:picMk id="9" creationId="{447EED5D-00D2-FEE7-1D98-C1BBE8DC3B05}"/>
          </ac:picMkLst>
        </pc:picChg>
      </pc:sldChg>
      <pc:sldChg chg="modSp new del mod">
        <pc:chgData name="Bhushan Tipre" userId="40f5254887ab9e20" providerId="LiveId" clId="{2AF97FF5-2EEA-432B-93B3-957879E38143}" dt="2023-07-31T15:57:30.517" v="558" actId="47"/>
        <pc:sldMkLst>
          <pc:docMk/>
          <pc:sldMk cId="3640286659" sldId="266"/>
        </pc:sldMkLst>
        <pc:spChg chg="mod">
          <ac:chgData name="Bhushan Tipre" userId="40f5254887ab9e20" providerId="LiveId" clId="{2AF97FF5-2EEA-432B-93B3-957879E38143}" dt="2023-07-31T15:51:56.529" v="544" actId="12"/>
          <ac:spMkLst>
            <pc:docMk/>
            <pc:sldMk cId="3640286659" sldId="266"/>
            <ac:spMk id="2" creationId="{AF7F5A9D-CBB5-984F-43BB-D34DD4CCE179}"/>
          </ac:spMkLst>
        </pc:spChg>
      </pc:sldChg>
    </pc:docChg>
  </pc:docChgLst>
  <pc:docChgLst>
    <pc:chgData name="Arvind Kumar Gupta" userId="S::arvindkumar.gupta@hcl.com::14a8b3ad-8ac5-4e42-adc3-ae161feb57ef" providerId="AD" clId="Web-{597F5485-2AC4-4D7D-BC22-EE2FE23A5784}"/>
    <pc:docChg chg="addSld modSld">
      <pc:chgData name="Arvind Kumar Gupta" userId="S::arvindkumar.gupta@hcl.com::14a8b3ad-8ac5-4e42-adc3-ae161feb57ef" providerId="AD" clId="Web-{597F5485-2AC4-4D7D-BC22-EE2FE23A5784}" dt="2023-08-03T09:08:32.093" v="1"/>
      <pc:docMkLst>
        <pc:docMk/>
      </pc:docMkLst>
      <pc:sldChg chg="addSp delSp modSp new">
        <pc:chgData name="Arvind Kumar Gupta" userId="S::arvindkumar.gupta@hcl.com::14a8b3ad-8ac5-4e42-adc3-ae161feb57ef" providerId="AD" clId="Web-{597F5485-2AC4-4D7D-BC22-EE2FE23A5784}" dt="2023-08-03T09:08:32.093" v="1"/>
        <pc:sldMkLst>
          <pc:docMk/>
          <pc:sldMk cId="1511262759" sldId="271"/>
        </pc:sldMkLst>
        <pc:spChg chg="del">
          <ac:chgData name="Arvind Kumar Gupta" userId="S::arvindkumar.gupta@hcl.com::14a8b3ad-8ac5-4e42-adc3-ae161feb57ef" providerId="AD" clId="Web-{597F5485-2AC4-4D7D-BC22-EE2FE23A5784}" dt="2023-08-03T09:08:32.093" v="1"/>
          <ac:spMkLst>
            <pc:docMk/>
            <pc:sldMk cId="1511262759" sldId="271"/>
            <ac:spMk id="3" creationId="{6CBABAB9-704C-4971-8FA0-67B84C1A2726}"/>
          </ac:spMkLst>
        </pc:spChg>
        <pc:graphicFrameChg chg="add mod ord modGraphic">
          <ac:chgData name="Arvind Kumar Gupta" userId="S::arvindkumar.gupta@hcl.com::14a8b3ad-8ac5-4e42-adc3-ae161feb57ef" providerId="AD" clId="Web-{597F5485-2AC4-4D7D-BC22-EE2FE23A5784}" dt="2023-08-03T09:08:32.093" v="1"/>
          <ac:graphicFrameMkLst>
            <pc:docMk/>
            <pc:sldMk cId="1511262759" sldId="271"/>
            <ac:graphicFrameMk id="5" creationId="{CFABC1AC-21F9-011B-0BAB-BF971AB2F86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701-F13E-4791-8F02-447F6A93AF70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A54-D37E-4560-88C9-BF3ACE8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8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701-F13E-4791-8F02-447F6A93AF70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A54-D37E-4560-88C9-BF3ACE8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6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701-F13E-4791-8F02-447F6A93AF70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A54-D37E-4560-88C9-BF3ACE86E72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5168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701-F13E-4791-8F02-447F6A93AF70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A54-D37E-4560-88C9-BF3ACE8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71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701-F13E-4791-8F02-447F6A93AF70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A54-D37E-4560-88C9-BF3ACE86E72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3882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701-F13E-4791-8F02-447F6A93AF70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A54-D37E-4560-88C9-BF3ACE8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80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701-F13E-4791-8F02-447F6A93AF70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A54-D37E-4560-88C9-BF3ACE8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49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701-F13E-4791-8F02-447F6A93AF70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A54-D37E-4560-88C9-BF3ACE8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2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701-F13E-4791-8F02-447F6A93AF70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A54-D37E-4560-88C9-BF3ACE8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1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701-F13E-4791-8F02-447F6A93AF70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A54-D37E-4560-88C9-BF3ACE8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9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701-F13E-4791-8F02-447F6A93AF70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A54-D37E-4560-88C9-BF3ACE8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1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701-F13E-4791-8F02-447F6A93AF70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A54-D37E-4560-88C9-BF3ACE8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5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701-F13E-4791-8F02-447F6A93AF70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A54-D37E-4560-88C9-BF3ACE8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1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701-F13E-4791-8F02-447F6A93AF70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A54-D37E-4560-88C9-BF3ACE8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7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701-F13E-4791-8F02-447F6A93AF70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A54-D37E-4560-88C9-BF3ACE8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3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701-F13E-4791-8F02-447F6A93AF70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A54-D37E-4560-88C9-BF3ACE8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3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08701-F13E-4791-8F02-447F6A93AF70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041A54-D37E-4560-88C9-BF3ACE8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1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EDF5-F672-2AB7-EA7D-E235EC3E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013" y="314477"/>
            <a:ext cx="7766936" cy="1646302"/>
          </a:xfrm>
        </p:spPr>
        <p:txBody>
          <a:bodyPr/>
          <a:lstStyle/>
          <a:p>
            <a:r>
              <a:rPr lang="en-US"/>
              <a:t>React JS Introduction</a:t>
            </a:r>
            <a:br>
              <a:rPr lang="en-US"/>
            </a:br>
            <a:r>
              <a:rPr lang="en-US" sz="2400"/>
              <a:t>-Renuka Bakshi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4598F-43C8-2609-21FE-95A9B3AA4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928" y="2228300"/>
            <a:ext cx="5791105" cy="405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8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75AA3-DA64-F0C0-D65F-400CD525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i="0">
                <a:effectLst/>
                <a:latin typeface="Arial Rounded MT Bold" panose="020F0704030504030204" pitchFamily="34" charset="0"/>
              </a:rPr>
              <a:t>ReactJS and React Native: Understanding the Differences</a:t>
            </a:r>
            <a:endParaRPr lang="en-US" sz="2800">
              <a:latin typeface="Arial Rounded MT Bold" panose="020F070403050403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47EED5D-00D2-FEE7-1D98-C1BBE8DC3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444" y="1810140"/>
            <a:ext cx="7547558" cy="4231886"/>
          </a:xfrm>
        </p:spPr>
      </p:pic>
    </p:spTree>
    <p:extLst>
      <p:ext uri="{BB962C8B-B14F-4D97-AF65-F5344CB8AC3E}">
        <p14:creationId xmlns:p14="http://schemas.microsoft.com/office/powerpoint/2010/main" val="364353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Char char="q"/>
            </a:pPr>
            <a:r>
              <a:rPr lang="en-IN">
                <a:latin typeface="Arial Black" pitchFamily="34" charset="0"/>
              </a:rPr>
              <a:t>Interview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>
                <a:latin typeface="Arial" pitchFamily="34" charset="0"/>
                <a:cs typeface="Arial" pitchFamily="34" charset="0"/>
              </a:rPr>
              <a:t>1. What are the essential tools and technologies needed to setup a Resact.js development environment?  </a:t>
            </a:r>
          </a:p>
          <a:p>
            <a:r>
              <a:rPr lang="en-IN">
                <a:latin typeface="Arial" pitchFamily="34" charset="0"/>
                <a:cs typeface="Arial" pitchFamily="34" charset="0"/>
              </a:rPr>
              <a:t>2. How do you install Node.js and  npm , why are they important for React development?</a:t>
            </a:r>
          </a:p>
          <a:p>
            <a:r>
              <a:rPr lang="en-IN">
                <a:latin typeface="Arial" pitchFamily="34" charset="0"/>
                <a:cs typeface="Arial" pitchFamily="34" charset="0"/>
              </a:rPr>
              <a:t>3. What is the saignificance of the package.json file in a React project?</a:t>
            </a:r>
          </a:p>
          <a:p>
            <a:r>
              <a:rPr lang="en-IN">
                <a:latin typeface="Arial" pitchFamily="34" charset="0"/>
                <a:cs typeface="Arial" pitchFamily="34" charset="0"/>
              </a:rPr>
              <a:t>4. What are the features and concepts of React JS?</a:t>
            </a:r>
          </a:p>
          <a:p>
            <a:endParaRPr lang="en-IN"/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985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D7AB-5361-F88B-5BF5-93ED93A0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of React </a:t>
            </a:r>
            <a:r>
              <a:rPr lang="en-US" err="1"/>
              <a:t>js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628A9-97F3-DEB5-9447-546BBE979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1- Virtual DOM </a:t>
            </a:r>
          </a:p>
          <a:p>
            <a:r>
              <a:rPr lang="en-US"/>
              <a:t>2- Component Based Architecture </a:t>
            </a:r>
          </a:p>
          <a:p>
            <a:r>
              <a:rPr lang="en-US"/>
              <a:t>3- JSX</a:t>
            </a:r>
          </a:p>
          <a:p>
            <a:r>
              <a:rPr lang="en-US"/>
              <a:t>4- Unidirectional Data flow</a:t>
            </a:r>
          </a:p>
        </p:txBody>
      </p:sp>
    </p:spTree>
    <p:extLst>
      <p:ext uri="{BB962C8B-B14F-4D97-AF65-F5344CB8AC3E}">
        <p14:creationId xmlns:p14="http://schemas.microsoft.com/office/powerpoint/2010/main" val="971870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6AB7-E715-5262-CC2A-202436AA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 of React </a:t>
            </a:r>
            <a:r>
              <a:rPr lang="en-US" err="1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93EC0-BA4A-8DB9-5A6F-9D9BCD588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Reusability and Maintainability-</a:t>
            </a:r>
          </a:p>
          <a:p>
            <a:r>
              <a:rPr lang="en-US"/>
              <a:t>High Performance</a:t>
            </a:r>
          </a:p>
          <a:p>
            <a:r>
              <a:rPr lang="en-US"/>
              <a:t>Strong community and Ecosystem</a:t>
            </a:r>
          </a:p>
          <a:p>
            <a:r>
              <a:rPr lang="en-US"/>
              <a:t>Rich 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1777597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1CF5-1D54-EF7F-7201-B8F49FAB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 of React </a:t>
            </a:r>
            <a:r>
              <a:rPr lang="en-US" err="1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60931-74D5-670B-310F-F09CADA03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1- Learning curve-</a:t>
            </a:r>
          </a:p>
          <a:p>
            <a:r>
              <a:rPr lang="en-US"/>
              <a:t>2- Tooling complexity</a:t>
            </a:r>
          </a:p>
          <a:p>
            <a:r>
              <a:rPr lang="en-US"/>
              <a:t>3- frequent update</a:t>
            </a:r>
          </a:p>
          <a:p>
            <a:r>
              <a:rPr lang="en-US"/>
              <a:t>4- Large file size</a:t>
            </a:r>
          </a:p>
        </p:txBody>
      </p:sp>
    </p:spTree>
    <p:extLst>
      <p:ext uri="{BB962C8B-B14F-4D97-AF65-F5344CB8AC3E}">
        <p14:creationId xmlns:p14="http://schemas.microsoft.com/office/powerpoint/2010/main" val="3351376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301F-B802-169C-B9F5-0FF7C8EF8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603018" cy="50800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FABC1AC-21F9-011B-0BAB-BF971AB2F8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986903"/>
              </p:ext>
            </p:extLst>
          </p:nvPr>
        </p:nvGraphicFramePr>
        <p:xfrm>
          <a:off x="614363" y="204788"/>
          <a:ext cx="8596311" cy="941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181133963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4263112233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41306443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US">
                          <a:effectLst/>
                        </a:rPr>
                        <a:t>Aspect</a:t>
                      </a:r>
                      <a:endParaRPr lang="en-US" b="1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>
                          <a:effectLst/>
                        </a:rPr>
                        <a:t>React.js</a:t>
                      </a:r>
                      <a:endParaRPr lang="en-US" b="1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>
                          <a:effectLst/>
                        </a:rPr>
                        <a:t>Angular</a:t>
                      </a:r>
                      <a:endParaRPr lang="en-US" b="1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97022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JavaScript, JSX (optional)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TypeScript (optional)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15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Learning Curve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Relatively easier to learn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Steeper learning curve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6575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Community &amp; Ecosystem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Large and active community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Large and well-established community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337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Data Binding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One-way data binding (unidirectional)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Two-way data binding (using ngModel)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403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Templating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JSX (JavaScript XML)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HTML with additional Angular directives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939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State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External libraries (e.g., Redux, MobX)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Built-in services (e.g., RxJS, NgRx)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085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Routing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React Router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Built-in router module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955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Forms Handling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Controlled components (uncontrolled also)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Template-driven and Reactive forms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944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Directives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Custom and third-party directives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Custom and built-in directives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017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Mobile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React Native for mobile app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Ionic framework provides mobile 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009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Efficient Virtual DOM for updates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Good performance with aggressive change detection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678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Component Reusability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High, with a functional component 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High, with well-defined component lifecycle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976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Tooling &amp; CLI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Create React App (CRA) and other 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Powerful CLI (Angular CLI)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3205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DOM Manipulation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Virtual DOM with diffing 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Direct DOM manipulation (declarative approach)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544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Use Cases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Single-page applications, UI-focused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Large-scale applications, enterprise projects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9295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262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438400"/>
            <a:ext cx="8560451" cy="3602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8800">
                <a:solidFill>
                  <a:srgbClr val="FF0000"/>
                </a:solidFill>
                <a:latin typeface="Algerian" pitchFamily="82" charset="0"/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98968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585B-E7D0-1AE5-DA51-ACA9FA4F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0" i="0">
                <a:solidFill>
                  <a:schemeClr val="accent3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React is a popular JavaScript library used for building user interfaces in web applications. It was developed by Facebook and has quickly become a favorite among developers due to its simplicity, efficiency, and versatility.</a:t>
            </a:r>
            <a:endParaRPr lang="en-US" sz="1800">
              <a:solidFill>
                <a:schemeClr val="accent3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AA24B-D04B-D623-EF36-3958BF052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>
                <a:effectLst/>
                <a:latin typeface="Söhne"/>
              </a:rPr>
              <a:t>Why React JS?</a:t>
            </a: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 </a:t>
            </a:r>
          </a:p>
          <a:p>
            <a:pPr marL="0" indent="0">
              <a:buNone/>
            </a:pPr>
            <a:r>
              <a:rPr lang="en-US" b="0" i="0">
                <a:solidFill>
                  <a:srgbClr val="7030A0"/>
                </a:solidFill>
                <a:effectLst/>
                <a:latin typeface="Söhne"/>
              </a:rPr>
              <a:t>React's main focus is on the user interface, making it easier for developers to create interactive and dynamic web applications. </a:t>
            </a:r>
          </a:p>
          <a:p>
            <a:pPr marL="0" indent="0">
              <a:buNone/>
            </a:pPr>
            <a:endParaRPr lang="en-US" b="0" i="0">
              <a:solidFill>
                <a:srgbClr val="7030A0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b="0" i="0">
                <a:solidFill>
                  <a:srgbClr val="7030A0"/>
                </a:solidFill>
                <a:effectLst/>
                <a:latin typeface="Söhne"/>
              </a:rPr>
              <a:t>It allows you to build reusable UI components, which are like building blocks that can be combined to create complex UIs.</a:t>
            </a:r>
          </a:p>
          <a:p>
            <a:pPr marL="0" indent="0">
              <a:buNone/>
            </a:pPr>
            <a:endParaRPr lang="en-US">
              <a:solidFill>
                <a:srgbClr val="7030A0"/>
              </a:solidFill>
              <a:latin typeface="Söhne"/>
            </a:endParaRPr>
          </a:p>
          <a:p>
            <a:pPr marL="0" indent="0">
              <a:buNone/>
            </a:pPr>
            <a:r>
              <a:rPr lang="en-US" b="0" i="0">
                <a:solidFill>
                  <a:srgbClr val="7030A0"/>
                </a:solidFill>
                <a:effectLst/>
                <a:latin typeface="Söhne"/>
              </a:rPr>
              <a:t> This component-based approach promotes code reusability and maintainability, saving you time and effort in the long run.</a:t>
            </a:r>
            <a:endParaRPr 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29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5E77-AAE8-D3B3-02CD-3430989C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>
                <a:latin typeface="Arial Rounded MT Bold" panose="020F0704030504030204" pitchFamily="34" charset="0"/>
              </a:rPr>
              <a:t>Key Features and Concepts </a:t>
            </a:r>
            <a:r>
              <a:rPr lang="en-US"/>
              <a:t>:-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 sz="27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1. Virtual DOM</a:t>
            </a:r>
            <a:br>
              <a:rPr lang="en-US" sz="27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</a:br>
            <a:br>
              <a:rPr lang="en-US" sz="27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US" sz="27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2. Declarative Syntax</a:t>
            </a:r>
            <a:br>
              <a:rPr lang="en-US" sz="27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</a:br>
            <a:br>
              <a:rPr lang="en-US" sz="27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US" sz="27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3. Unidirectional Data Flow</a:t>
            </a:r>
            <a:br>
              <a:rPr lang="en-US" sz="27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</a:br>
            <a:br>
              <a:rPr lang="en-US" sz="27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US" sz="27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4. React Components</a:t>
            </a:r>
            <a:br>
              <a:rPr lang="en-US" sz="27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</a:br>
            <a:br>
              <a:rPr lang="en-US" sz="27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US" sz="27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5. State and Props</a:t>
            </a:r>
            <a:br>
              <a:rPr lang="en-US" sz="2700">
                <a:latin typeface="Arial Rounded MT Bold" panose="020F0704030504030204" pitchFamily="34" charset="0"/>
              </a:rPr>
            </a:br>
            <a:br>
              <a:rPr lang="en-US" sz="2700">
                <a:latin typeface="Arial Rounded MT Bold" panose="020F0704030504030204" pitchFamily="34" charset="0"/>
              </a:rPr>
            </a:br>
            <a:endParaRPr lang="en-US" sz="270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53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9F692-F624-E939-D431-0592F74F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>
                <a:latin typeface="Arial Rounded MT Bold" panose="020F0704030504030204" pitchFamily="34" charset="0"/>
              </a:rPr>
              <a:t>Some Popular Libraries and tools often used in conjunction in React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A0643-B958-5E94-6FFF-4D55046B5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Redux</a:t>
            </a:r>
          </a:p>
          <a:p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React Router</a:t>
            </a:r>
          </a:p>
          <a:p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Jest</a:t>
            </a:r>
          </a:p>
          <a:p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Enzyme</a:t>
            </a:r>
          </a:p>
          <a:p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Axious</a:t>
            </a:r>
          </a:p>
          <a:p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Formilk</a:t>
            </a:r>
          </a:p>
          <a:p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Material-UI</a:t>
            </a:r>
          </a:p>
          <a:p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Storybook</a:t>
            </a:r>
          </a:p>
        </p:txBody>
      </p:sp>
    </p:spTree>
    <p:extLst>
      <p:ext uri="{BB962C8B-B14F-4D97-AF65-F5344CB8AC3E}">
        <p14:creationId xmlns:p14="http://schemas.microsoft.com/office/powerpoint/2010/main" val="427923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9BE99-4AC3-7CDC-9B91-E921C863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0" i="0">
                <a:solidFill>
                  <a:srgbClr val="92D050"/>
                </a:solidFill>
                <a:effectLst/>
                <a:latin typeface="Arial Rounded MT Bold" panose="020F0704030504030204" pitchFamily="34" charset="0"/>
              </a:rPr>
              <a:t>Setting up the Development Environment in React JS</a:t>
            </a:r>
            <a:endParaRPr lang="en-US" sz="3200">
              <a:solidFill>
                <a:srgbClr val="92D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9297D-8D3C-D631-58BB-F4DA78E70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i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Setting up the development environment for ReactJS involves a few essential steps. Before you begin, ensure you have Node.js and npm (Node Package Manager) installed on your computer. If not, download and install them from the official Node.js website (</a:t>
            </a:r>
            <a:r>
              <a:rPr lang="en-US" sz="1600" i="0" u="sng">
                <a:solidFill>
                  <a:srgbClr val="002060"/>
                </a:solidFill>
                <a:effectLst/>
                <a:latin typeface="Arial Rounded MT Bold" panose="020F07040305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</a:t>
            </a:r>
            <a:r>
              <a:rPr lang="en-US" sz="1600" i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).</a:t>
            </a:r>
          </a:p>
          <a:p>
            <a:endParaRPr lang="en-US" sz="160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algn="l"/>
            <a:r>
              <a:rPr lang="en-US" sz="1600" b="0" i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Once you have Node.js and npm installed, follow these steps to set up the development environment for ReactJS:</a:t>
            </a:r>
          </a:p>
          <a:p>
            <a:pPr algn="l"/>
            <a:r>
              <a:rPr lang="en-US" sz="1600" b="1" i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Step 1: Create a React Project</a:t>
            </a:r>
            <a:r>
              <a:rPr lang="en-US" sz="1600" b="0" i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 The easiest way to start a new React project is by using Create React App (CRA), an official tool from the React team. It sets up a modern development environment with all the necessary dependencies and build configurations. To create a new project using CRA, open your terminal or command prompt and run the following command</a:t>
            </a:r>
            <a:r>
              <a:rPr lang="en-US" sz="1600" b="0" i="0">
                <a:solidFill>
                  <a:srgbClr val="D1D5DB"/>
                </a:solidFill>
                <a:effectLst/>
                <a:latin typeface="Arial Rounded MT Bold" panose="020F0704030504030204" pitchFamily="34" charset="0"/>
              </a:rPr>
              <a:t>:</a:t>
            </a:r>
          </a:p>
          <a:p>
            <a:pPr algn="l"/>
            <a:r>
              <a:rPr lang="en-US" sz="1600" b="1" i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npx create-react-app my-react-app</a:t>
            </a:r>
          </a:p>
          <a:p>
            <a:pPr algn="l"/>
            <a:endParaRPr lang="en-US" sz="1600" b="1" i="0">
              <a:solidFill>
                <a:srgbClr val="002060"/>
              </a:solidFill>
              <a:effectLst/>
              <a:latin typeface="Söhne"/>
            </a:endParaRPr>
          </a:p>
          <a:p>
            <a:pPr algn="l"/>
            <a:endParaRPr lang="en-US" sz="1600" b="0" i="0">
              <a:solidFill>
                <a:srgbClr val="D1D5DB"/>
              </a:solidFill>
              <a:effectLst/>
              <a:latin typeface="Söhne"/>
            </a:endParaRPr>
          </a:p>
          <a:p>
            <a:endParaRPr lang="en-US" sz="160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34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5B368-544A-3C79-6690-4AA61D3A6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5943"/>
            <a:ext cx="8596668" cy="5845419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002060"/>
                </a:solidFill>
                <a:latin typeface="Arial Rounded MT Bold" panose="020F0704030504030204" pitchFamily="34" charset="0"/>
              </a:rPr>
              <a:t>Replace my-react-app with your desired project name. This command will create a new folder with your project name and set up the React project inside it.</a:t>
            </a:r>
          </a:p>
          <a:p>
            <a:r>
              <a:rPr lang="en-US" sz="1600">
                <a:solidFill>
                  <a:srgbClr val="002060"/>
                </a:solidFill>
                <a:latin typeface="Arial Rounded MT Bold" panose="020F0704030504030204" pitchFamily="34" charset="0"/>
              </a:rPr>
              <a:t>Step 2: Navigate to the Project Directory Navigate to your project directory using the cd command:</a:t>
            </a:r>
          </a:p>
          <a:p>
            <a:endParaRPr lang="en-US" sz="160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r>
              <a:rPr lang="en-US" sz="1600">
                <a:solidFill>
                  <a:srgbClr val="C00000"/>
                </a:solidFill>
                <a:latin typeface="Arial Rounded MT Bold" panose="020F0704030504030204" pitchFamily="34" charset="0"/>
              </a:rPr>
              <a:t>cd my-react-app</a:t>
            </a:r>
          </a:p>
          <a:p>
            <a:endParaRPr lang="en-US" sz="160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r>
              <a:rPr lang="en-US" sz="1600">
                <a:solidFill>
                  <a:srgbClr val="002060"/>
                </a:solidFill>
                <a:latin typeface="Arial Rounded MT Bold" panose="020F0704030504030204" pitchFamily="34" charset="0"/>
              </a:rPr>
              <a:t>Step 3: Start the Development Server To run the development server and see your React app in the browser, execute the following command:</a:t>
            </a:r>
          </a:p>
          <a:p>
            <a:endParaRPr lang="en-US" sz="160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r>
              <a:rPr lang="en-US" sz="1600">
                <a:solidFill>
                  <a:srgbClr val="C00000"/>
                </a:solidFill>
                <a:latin typeface="Arial Rounded MT Bold" panose="020F0704030504030204" pitchFamily="34" charset="0"/>
              </a:rPr>
              <a:t>npm start</a:t>
            </a:r>
          </a:p>
          <a:p>
            <a:endParaRPr lang="en-US" sz="160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endParaRPr lang="en-US" sz="160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01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7ACA-45EA-2862-DA31-A2288A2D2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028" y="152400"/>
            <a:ext cx="8596668" cy="13208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>
                <a:latin typeface="Arial Rounded MT Bold" panose="020F0704030504030204" pitchFamily="34" charset="0"/>
              </a:rPr>
              <a:t>Folder</a:t>
            </a:r>
            <a:r>
              <a:rPr lang="en-US"/>
              <a:t> </a:t>
            </a:r>
            <a:r>
              <a:rPr lang="en-US">
                <a:latin typeface="Arial Rounded MT Bold" panose="020F0704030504030204" pitchFamily="34" charset="0"/>
              </a:rPr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8FA45-69CA-642C-EC0E-B0E25AB24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028" y="1080294"/>
            <a:ext cx="9465042" cy="4697411"/>
          </a:xfrm>
        </p:spPr>
        <p:txBody>
          <a:bodyPr>
            <a:noAutofit/>
          </a:bodyPr>
          <a:lstStyle/>
          <a:p>
            <a:r>
              <a:rPr lang="en-US" sz="1000">
                <a:solidFill>
                  <a:srgbClr val="C00000"/>
                </a:solidFill>
                <a:latin typeface="Arial Rounded MT Bold" panose="020F0704030504030204" pitchFamily="34" charset="0"/>
              </a:rPr>
              <a:t>my-react-app/</a:t>
            </a:r>
          </a:p>
          <a:p>
            <a:r>
              <a:rPr lang="en-US" sz="1000">
                <a:solidFill>
                  <a:srgbClr val="C00000"/>
                </a:solidFill>
                <a:latin typeface="Arial Rounded MT Bold" panose="020F0704030504030204" pitchFamily="34" charset="0"/>
              </a:rPr>
              <a:t>  ├── public/</a:t>
            </a:r>
          </a:p>
          <a:p>
            <a:r>
              <a:rPr lang="en-US" sz="1000">
                <a:solidFill>
                  <a:srgbClr val="C00000"/>
                </a:solidFill>
                <a:latin typeface="Arial Rounded MT Bold" panose="020F0704030504030204" pitchFamily="34" charset="0"/>
              </a:rPr>
              <a:t>  │   ├── index.html</a:t>
            </a:r>
          </a:p>
          <a:p>
            <a:r>
              <a:rPr lang="en-US" sz="1000">
                <a:solidFill>
                  <a:srgbClr val="C00000"/>
                </a:solidFill>
                <a:latin typeface="Arial Rounded MT Bold" panose="020F0704030504030204" pitchFamily="34" charset="0"/>
              </a:rPr>
              <a:t>  │   └── ...</a:t>
            </a:r>
          </a:p>
          <a:p>
            <a:r>
              <a:rPr lang="en-US" sz="1000">
                <a:solidFill>
                  <a:srgbClr val="C00000"/>
                </a:solidFill>
                <a:latin typeface="Arial Rounded MT Bold" panose="020F0704030504030204" pitchFamily="34" charset="0"/>
              </a:rPr>
              <a:t>  ├── src/</a:t>
            </a:r>
          </a:p>
          <a:p>
            <a:r>
              <a:rPr lang="en-US" sz="1000">
                <a:solidFill>
                  <a:srgbClr val="C00000"/>
                </a:solidFill>
                <a:latin typeface="Arial Rounded MT Bold" panose="020F0704030504030204" pitchFamily="34" charset="0"/>
              </a:rPr>
              <a:t>  │   ├── components/</a:t>
            </a:r>
          </a:p>
          <a:p>
            <a:r>
              <a:rPr lang="en-US" sz="1000">
                <a:solidFill>
                  <a:srgbClr val="C00000"/>
                </a:solidFill>
                <a:latin typeface="Arial Rounded MT Bold" panose="020F0704030504030204" pitchFamily="34" charset="0"/>
              </a:rPr>
              <a:t>  │   │   ├── Component1.js</a:t>
            </a:r>
          </a:p>
          <a:p>
            <a:r>
              <a:rPr lang="en-US" sz="1000">
                <a:solidFill>
                  <a:srgbClr val="C00000"/>
                </a:solidFill>
                <a:latin typeface="Arial Rounded MT Bold" panose="020F0704030504030204" pitchFamily="34" charset="0"/>
              </a:rPr>
              <a:t>  │   │   ├── Component2.js</a:t>
            </a:r>
          </a:p>
          <a:p>
            <a:r>
              <a:rPr lang="en-US" sz="1000">
                <a:solidFill>
                  <a:srgbClr val="C00000"/>
                </a:solidFill>
                <a:latin typeface="Arial Rounded MT Bold" panose="020F0704030504030204" pitchFamily="34" charset="0"/>
              </a:rPr>
              <a:t>  │   │   └── ...</a:t>
            </a:r>
          </a:p>
          <a:p>
            <a:r>
              <a:rPr lang="en-US" sz="1000">
                <a:solidFill>
                  <a:srgbClr val="C00000"/>
                </a:solidFill>
                <a:latin typeface="Arial Rounded MT Bold" panose="020F0704030504030204" pitchFamily="34" charset="0"/>
              </a:rPr>
              <a:t>  │   ├── assets/</a:t>
            </a:r>
          </a:p>
          <a:p>
            <a:r>
              <a:rPr lang="en-US" sz="1000">
                <a:solidFill>
                  <a:srgbClr val="C00000"/>
                </a:solidFill>
                <a:latin typeface="Arial Rounded MT Bold" panose="020F0704030504030204" pitchFamily="34" charset="0"/>
              </a:rPr>
              <a:t>  │   │   ├── images/</a:t>
            </a:r>
          </a:p>
          <a:p>
            <a:r>
              <a:rPr lang="en-US" sz="1000">
                <a:solidFill>
                  <a:srgbClr val="C00000"/>
                </a:solidFill>
                <a:latin typeface="Arial Rounded MT Bold" panose="020F0704030504030204" pitchFamily="34" charset="0"/>
              </a:rPr>
              <a:t>  │   │   └── styles/</a:t>
            </a:r>
          </a:p>
          <a:p>
            <a:r>
              <a:rPr lang="en-US" sz="1000">
                <a:solidFill>
                  <a:srgbClr val="C00000"/>
                </a:solidFill>
                <a:latin typeface="Arial Rounded MT Bold" panose="020F0704030504030204" pitchFamily="34" charset="0"/>
              </a:rPr>
              <a:t>  │   ├── App.js</a:t>
            </a:r>
          </a:p>
          <a:p>
            <a:r>
              <a:rPr lang="en-US" sz="1000">
                <a:solidFill>
                  <a:srgbClr val="C00000"/>
                </a:solidFill>
                <a:latin typeface="Arial Rounded MT Bold" panose="020F0704030504030204" pitchFamily="34" charset="0"/>
              </a:rPr>
              <a:t>  │   ├── index.js</a:t>
            </a:r>
          </a:p>
          <a:p>
            <a:r>
              <a:rPr lang="en-US" sz="1000">
                <a:solidFill>
                  <a:srgbClr val="C00000"/>
                </a:solidFill>
                <a:latin typeface="Arial Rounded MT Bold" panose="020F0704030504030204" pitchFamily="34" charset="0"/>
              </a:rPr>
              <a:t>  │   └── ...</a:t>
            </a:r>
          </a:p>
          <a:p>
            <a:r>
              <a:rPr lang="en-US" sz="1000">
                <a:solidFill>
                  <a:srgbClr val="C00000"/>
                </a:solidFill>
                <a:latin typeface="Arial Rounded MT Bold" panose="020F0704030504030204" pitchFamily="34" charset="0"/>
              </a:rPr>
              <a:t>  ├── package. Json</a:t>
            </a:r>
          </a:p>
          <a:p>
            <a:r>
              <a:rPr lang="en-US" sz="1000">
                <a:solidFill>
                  <a:srgbClr val="C00000"/>
                </a:solidFill>
                <a:latin typeface="Arial Rounded MT Bold" panose="020F0704030504030204" pitchFamily="34" charset="0"/>
              </a:rPr>
              <a:t>  ├── node modules/</a:t>
            </a:r>
          </a:p>
          <a:p>
            <a:r>
              <a:rPr lang="en-US" sz="1000">
                <a:solidFill>
                  <a:srgbClr val="C00000"/>
                </a:solidFill>
                <a:latin typeface="Arial Rounded MT Bold" panose="020F0704030504030204" pitchFamily="34" charset="0"/>
              </a:rPr>
              <a:t>  └── ...</a:t>
            </a:r>
          </a:p>
        </p:txBody>
      </p:sp>
    </p:spTree>
    <p:extLst>
      <p:ext uri="{BB962C8B-B14F-4D97-AF65-F5344CB8AC3E}">
        <p14:creationId xmlns:p14="http://schemas.microsoft.com/office/powerpoint/2010/main" val="4200556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BA24-BF95-D1D9-1A21-18908109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i="0">
                <a:effectLst/>
                <a:latin typeface="Söhne"/>
              </a:rPr>
              <a:t>Explanation of the Folder Structure: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57197-2011-21F1-426A-456C53A3F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b="1">
                <a:latin typeface="Arial Rounded MT Bold" panose="020F0704030504030204" pitchFamily="34" charset="0"/>
              </a:rPr>
              <a:t>public/: This folder contains static assets that will be directly copied to the build folder during the build process. The index.html file is the main HTML template for your React application.</a:t>
            </a:r>
          </a:p>
          <a:p>
            <a:endParaRPr lang="en-US" sz="1400" b="1">
              <a:latin typeface="Arial Rounded MT Bold" panose="020F0704030504030204" pitchFamily="34" charset="0"/>
            </a:endParaRPr>
          </a:p>
          <a:p>
            <a:r>
              <a:rPr lang="en-US" sz="1400" b="1">
                <a:latin typeface="Arial Rounded MT Bold" panose="020F0704030504030204" pitchFamily="34" charset="0"/>
              </a:rPr>
              <a:t>src/: This is the heart of your React application, where most of the development happens. It contains the source code for your React components, assets, and other necessary files.</a:t>
            </a:r>
          </a:p>
          <a:p>
            <a:endParaRPr lang="en-US" sz="1400" b="1">
              <a:latin typeface="Arial Rounded MT Bold" panose="020F0704030504030204" pitchFamily="34" charset="0"/>
            </a:endParaRPr>
          </a:p>
          <a:p>
            <a:r>
              <a:rPr lang="en-US" sz="1400" b="1">
                <a:latin typeface="Arial Rounded MT Bold" panose="020F0704030504030204" pitchFamily="34" charset="0"/>
              </a:rPr>
              <a:t>src/components/: This folder holds all the individual React components that you create for your application. Organizing components into a separate folder helps to keep the project organized and maintainable.</a:t>
            </a:r>
          </a:p>
          <a:p>
            <a:endParaRPr lang="en-US" sz="1400" b="1">
              <a:latin typeface="Arial Rounded MT Bold" panose="020F0704030504030204" pitchFamily="34" charset="0"/>
            </a:endParaRPr>
          </a:p>
          <a:p>
            <a:r>
              <a:rPr lang="en-US" sz="1400" b="1">
                <a:latin typeface="Arial Rounded MT Bold" panose="020F0704030504030204" pitchFamily="34" charset="0"/>
              </a:rPr>
              <a:t>src/assets/: This folder is used to store assets like images, fonts, and stylesheets that will be used in the application. Images are usually placed in the images/ sub-folder, and stylesheets are placed in the styles/ sub-folder.</a:t>
            </a:r>
          </a:p>
          <a:p>
            <a:endParaRPr lang="en-US" sz="140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620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CEF40-9CEF-C241-6078-8473092ED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318" y="1255520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1800">
                <a:latin typeface="Arial Rounded MT Bold" panose="020F0704030504030204" pitchFamily="34" charset="0"/>
              </a:rPr>
              <a:t>src/App.js: This is the main component of your React application. It serves as the entry point of your app and typically includes the navigation and layout structure.</a:t>
            </a:r>
          </a:p>
          <a:p>
            <a:endParaRPr lang="en-US" sz="1800">
              <a:latin typeface="Arial Rounded MT Bold" panose="020F0704030504030204" pitchFamily="34" charset="0"/>
            </a:endParaRPr>
          </a:p>
          <a:p>
            <a:r>
              <a:rPr lang="en-US" sz="1800">
                <a:latin typeface="Arial Rounded MT Bold" panose="020F0704030504030204" pitchFamily="34" charset="0"/>
              </a:rPr>
              <a:t>src/index.js: This file is the entry point of your application. It is responsible for rendering the main component (App.js) and injecting it into the index.html file in the public/ folder.</a:t>
            </a:r>
          </a:p>
          <a:p>
            <a:endParaRPr lang="en-US" sz="1800">
              <a:latin typeface="Arial Rounded MT Bold" panose="020F0704030504030204" pitchFamily="34" charset="0"/>
            </a:endParaRPr>
          </a:p>
          <a:p>
            <a:r>
              <a:rPr lang="en-US" sz="1800">
                <a:latin typeface="Arial Rounded MT Bold" panose="020F0704030504030204" pitchFamily="34" charset="0"/>
              </a:rPr>
              <a:t>package. Json: The package. Json file is a JSON file that holds the metadata of your project, including its dependencies, scripts, and other configurations.</a:t>
            </a:r>
          </a:p>
          <a:p>
            <a:endParaRPr lang="en-US" sz="1800">
              <a:latin typeface="Arial Rounded MT Bold" panose="020F0704030504030204" pitchFamily="34" charset="0"/>
            </a:endParaRPr>
          </a:p>
          <a:p>
            <a:r>
              <a:rPr lang="en-US" sz="1800">
                <a:latin typeface="Arial Rounded MT Bold" panose="020F0704030504030204" pitchFamily="34" charset="0"/>
              </a:rPr>
              <a:t>node modules/: This folder contains all the third-party dependencies that your project needs. These dependencies are automatically installed when you run npm install.</a:t>
            </a:r>
          </a:p>
        </p:txBody>
      </p:sp>
    </p:spTree>
    <p:extLst>
      <p:ext uri="{BB962C8B-B14F-4D97-AF65-F5344CB8AC3E}">
        <p14:creationId xmlns:p14="http://schemas.microsoft.com/office/powerpoint/2010/main" val="10073192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React JS Introduction -Renuka Bakshi</vt:lpstr>
      <vt:lpstr>React is a popular JavaScript library used for building user interfaces in web applications. It was developed by Facebook and has quickly become a favorite among developers due to its simplicity, efficiency, and versatility.</vt:lpstr>
      <vt:lpstr>Key Features and Concepts :-   1. Virtual DOM  2. Declarative Syntax  3. Unidirectional Data Flow  4. React Components  5. State and Props  </vt:lpstr>
      <vt:lpstr>Some Popular Libraries and tools often used in conjunction in React JS:</vt:lpstr>
      <vt:lpstr>Setting up the Development Environment in React JS</vt:lpstr>
      <vt:lpstr>PowerPoint Presentation</vt:lpstr>
      <vt:lpstr>Folder Structure</vt:lpstr>
      <vt:lpstr>Explanation of the Folder Structure:</vt:lpstr>
      <vt:lpstr>PowerPoint Presentation</vt:lpstr>
      <vt:lpstr>ReactJS and React Native: Understanding the Differences</vt:lpstr>
      <vt:lpstr>Interview Questions</vt:lpstr>
      <vt:lpstr>Features of React js</vt:lpstr>
      <vt:lpstr>Pro of React js</vt:lpstr>
      <vt:lpstr>Cons of React js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Bhushan Tipre</dc:creator>
  <cp:revision>2</cp:revision>
  <dcterms:created xsi:type="dcterms:W3CDTF">2023-07-31T11:03:30Z</dcterms:created>
  <dcterms:modified xsi:type="dcterms:W3CDTF">2023-08-10T07:01:21Z</dcterms:modified>
</cp:coreProperties>
</file>