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2377-BEA1-4DE4-A687-09FF0B7673A3}" type="datetimeFigureOut">
              <a:rPr kumimoji="1" lang="ja-JP" altLang="en-US" smtClean="0"/>
              <a:t>2012/12/31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9D87-AB0F-48B0-8EFC-2ABD3207B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04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2377-BEA1-4DE4-A687-09FF0B7673A3}" type="datetimeFigureOut">
              <a:rPr kumimoji="1" lang="ja-JP" altLang="en-US" smtClean="0"/>
              <a:t>2012/12/31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9D87-AB0F-48B0-8EFC-2ABD3207B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85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2377-BEA1-4DE4-A687-09FF0B7673A3}" type="datetimeFigureOut">
              <a:rPr kumimoji="1" lang="ja-JP" altLang="en-US" smtClean="0"/>
              <a:t>2012/12/31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9D87-AB0F-48B0-8EFC-2ABD3207B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68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2377-BEA1-4DE4-A687-09FF0B7673A3}" type="datetimeFigureOut">
              <a:rPr kumimoji="1" lang="ja-JP" altLang="en-US" smtClean="0"/>
              <a:t>2012/12/31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9D87-AB0F-48B0-8EFC-2ABD3207B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02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2377-BEA1-4DE4-A687-09FF0B7673A3}" type="datetimeFigureOut">
              <a:rPr kumimoji="1" lang="ja-JP" altLang="en-US" smtClean="0"/>
              <a:t>2012/12/31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9D87-AB0F-48B0-8EFC-2ABD3207B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35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2377-BEA1-4DE4-A687-09FF0B7673A3}" type="datetimeFigureOut">
              <a:rPr kumimoji="1" lang="ja-JP" altLang="en-US" smtClean="0"/>
              <a:t>2012/12/31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9D87-AB0F-48B0-8EFC-2ABD3207B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26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2377-BEA1-4DE4-A687-09FF0B7673A3}" type="datetimeFigureOut">
              <a:rPr kumimoji="1" lang="ja-JP" altLang="en-US" smtClean="0"/>
              <a:t>2012/12/31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9D87-AB0F-48B0-8EFC-2ABD3207B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82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2377-BEA1-4DE4-A687-09FF0B7673A3}" type="datetimeFigureOut">
              <a:rPr kumimoji="1" lang="ja-JP" altLang="en-US" smtClean="0"/>
              <a:t>2012/12/31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9D87-AB0F-48B0-8EFC-2ABD3207B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79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2377-BEA1-4DE4-A687-09FF0B7673A3}" type="datetimeFigureOut">
              <a:rPr kumimoji="1" lang="ja-JP" altLang="en-US" smtClean="0"/>
              <a:t>2012/12/31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9D87-AB0F-48B0-8EFC-2ABD3207B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35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2377-BEA1-4DE4-A687-09FF0B7673A3}" type="datetimeFigureOut">
              <a:rPr kumimoji="1" lang="ja-JP" altLang="en-US" smtClean="0"/>
              <a:t>2012/12/31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9D87-AB0F-48B0-8EFC-2ABD3207B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56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2377-BEA1-4DE4-A687-09FF0B7673A3}" type="datetimeFigureOut">
              <a:rPr kumimoji="1" lang="ja-JP" altLang="en-US" smtClean="0"/>
              <a:t>2012/12/31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9D87-AB0F-48B0-8EFC-2ABD3207B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32377-BEA1-4DE4-A687-09FF0B7673A3}" type="datetimeFigureOut">
              <a:rPr kumimoji="1" lang="ja-JP" altLang="en-US" smtClean="0"/>
              <a:t>2012/12/31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9D87-AB0F-48B0-8EFC-2ABD3207B5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52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1600" y="1268760"/>
            <a:ext cx="187220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接続</a:t>
            </a:r>
            <a:r>
              <a:rPr lang="ja-JP" altLang="en-US" dirty="0" smtClean="0"/>
              <a:t>方法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選択画面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(Wi-Fi or USB) 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995936" y="609181"/>
            <a:ext cx="230425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マウス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95936" y="2852936"/>
            <a:ext cx="230425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ジェスチャーパッド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660232" y="1772816"/>
            <a:ext cx="230425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タッチパッド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5" idx="3"/>
            <a:endCxn id="6" idx="1"/>
          </p:cNvCxnSpPr>
          <p:nvPr/>
        </p:nvCxnSpPr>
        <p:spPr>
          <a:xfrm flipV="1">
            <a:off x="2843808" y="1257253"/>
            <a:ext cx="1152128" cy="803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7" idx="3"/>
            <a:endCxn id="8" idx="2"/>
          </p:cNvCxnSpPr>
          <p:nvPr/>
        </p:nvCxnSpPr>
        <p:spPr>
          <a:xfrm flipV="1">
            <a:off x="6300192" y="3068960"/>
            <a:ext cx="1512168" cy="43204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8" idx="0"/>
          </p:cNvCxnSpPr>
          <p:nvPr/>
        </p:nvCxnSpPr>
        <p:spPr>
          <a:xfrm>
            <a:off x="6300192" y="1257253"/>
            <a:ext cx="1512168" cy="51556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5148064" y="1905325"/>
            <a:ext cx="0" cy="94761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5603839" y="4869160"/>
            <a:ext cx="912377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6804248" y="4653136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lang="ja-JP" altLang="en-US" dirty="0" smtClean="0"/>
              <a:t>本指でスワイプ</a:t>
            </a:r>
            <a:endParaRPr lang="en-US" altLang="ja-JP" dirty="0" smtClean="0"/>
          </a:p>
          <a:p>
            <a:r>
              <a:rPr lang="ja-JP" altLang="en-US" dirty="0" smtClean="0"/>
              <a:t>で機能選択で遷移</a:t>
            </a:r>
            <a:endParaRPr lang="en-US" altLang="ja-JP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5690919" y="5877272"/>
            <a:ext cx="69814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021671" y="5692608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Wi-Fi </a:t>
            </a:r>
            <a:r>
              <a:rPr lang="ja-JP" altLang="en-US" dirty="0"/>
              <a:t>または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lang="ja-JP" altLang="en-US" dirty="0" smtClean="0"/>
              <a:t>選択で遷移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0362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10x3033</dc:creator>
  <cp:lastModifiedBy>　</cp:lastModifiedBy>
  <cp:revision>2</cp:revision>
  <dcterms:created xsi:type="dcterms:W3CDTF">2012-12-30T23:12:59Z</dcterms:created>
  <dcterms:modified xsi:type="dcterms:W3CDTF">2012-12-30T23:25:07Z</dcterms:modified>
</cp:coreProperties>
</file>