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71" r:id="rId8"/>
    <p:sldId id="264" r:id="rId9"/>
    <p:sldId id="272" r:id="rId10"/>
    <p:sldId id="267" r:id="rId11"/>
    <p:sldId id="270" r:id="rId12"/>
  </p:sldIdLst>
  <p:sldSz cx="9144000" cy="5143500" type="screen16x9"/>
  <p:notesSz cx="6858000" cy="9144000"/>
  <p:embeddedFontLst>
    <p:embeddedFont>
      <p:font typeface="Roboto" panose="02000000000000000000" pitchFamily="2"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1918">
          <p15:clr>
            <a:srgbClr val="A4A3A4"/>
          </p15:clr>
        </p15:guide>
        <p15:guide id="3" pos="3836">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0" d="100"/>
          <a:sy n="120" d="100"/>
        </p:scale>
        <p:origin x="534" y="90"/>
      </p:cViewPr>
      <p:guideLst>
        <p:guide orient="horz" pos="1620"/>
        <p:guide pos="1918"/>
        <p:guide pos="383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dislau Elley" userId="3b5d9809cd7da5e4" providerId="LiveId" clId="{71810787-FA22-4F38-9F5A-CC76B3B09787}"/>
    <pc:docChg chg="undo redo custSel addSld delSld modSld sldOrd">
      <pc:chgData name="Ladislau Elley" userId="3b5d9809cd7da5e4" providerId="LiveId" clId="{71810787-FA22-4F38-9F5A-CC76B3B09787}" dt="2022-06-22T13:23:33.574" v="2457" actId="1076"/>
      <pc:docMkLst>
        <pc:docMk/>
      </pc:docMkLst>
      <pc:sldChg chg="addSp modSp mod">
        <pc:chgData name="Ladislau Elley" userId="3b5d9809cd7da5e4" providerId="LiveId" clId="{71810787-FA22-4F38-9F5A-CC76B3B09787}" dt="2022-06-22T04:35:17.377" v="752" actId="207"/>
        <pc:sldMkLst>
          <pc:docMk/>
          <pc:sldMk cId="0" sldId="256"/>
        </pc:sldMkLst>
        <pc:spChg chg="mod">
          <ac:chgData name="Ladislau Elley" userId="3b5d9809cd7da5e4" providerId="LiveId" clId="{71810787-FA22-4F38-9F5A-CC76B3B09787}" dt="2022-06-21T11:57:52.555" v="77" actId="14100"/>
          <ac:spMkLst>
            <pc:docMk/>
            <pc:sldMk cId="0" sldId="256"/>
            <ac:spMk id="54" creationId="{00000000-0000-0000-0000-000000000000}"/>
          </ac:spMkLst>
        </pc:spChg>
        <pc:spChg chg="mod">
          <ac:chgData name="Ladislau Elley" userId="3b5d9809cd7da5e4" providerId="LiveId" clId="{71810787-FA22-4F38-9F5A-CC76B3B09787}" dt="2022-06-22T04:35:17.377" v="752" actId="207"/>
          <ac:spMkLst>
            <pc:docMk/>
            <pc:sldMk cId="0" sldId="256"/>
            <ac:spMk id="55" creationId="{00000000-0000-0000-0000-000000000000}"/>
          </ac:spMkLst>
        </pc:spChg>
        <pc:picChg chg="add mod">
          <ac:chgData name="Ladislau Elley" userId="3b5d9809cd7da5e4" providerId="LiveId" clId="{71810787-FA22-4F38-9F5A-CC76B3B09787}" dt="2022-06-22T04:34:30.757" v="749" actId="1076"/>
          <ac:picMkLst>
            <pc:docMk/>
            <pc:sldMk cId="0" sldId="256"/>
            <ac:picMk id="3" creationId="{EDA7CCBA-4C73-5573-3D1E-E274179B6F15}"/>
          </ac:picMkLst>
        </pc:picChg>
      </pc:sldChg>
      <pc:sldChg chg="modSp mod">
        <pc:chgData name="Ladislau Elley" userId="3b5d9809cd7da5e4" providerId="LiveId" clId="{71810787-FA22-4F38-9F5A-CC76B3B09787}" dt="2022-06-21T14:06:53.330" v="396" actId="20577"/>
        <pc:sldMkLst>
          <pc:docMk/>
          <pc:sldMk cId="0" sldId="257"/>
        </pc:sldMkLst>
        <pc:spChg chg="mod">
          <ac:chgData name="Ladislau Elley" userId="3b5d9809cd7da5e4" providerId="LiveId" clId="{71810787-FA22-4F38-9F5A-CC76B3B09787}" dt="2022-06-21T13:56:42.601" v="124" actId="1076"/>
          <ac:spMkLst>
            <pc:docMk/>
            <pc:sldMk cId="0" sldId="257"/>
            <ac:spMk id="60" creationId="{00000000-0000-0000-0000-000000000000}"/>
          </ac:spMkLst>
        </pc:spChg>
        <pc:spChg chg="mod">
          <ac:chgData name="Ladislau Elley" userId="3b5d9809cd7da5e4" providerId="LiveId" clId="{71810787-FA22-4F38-9F5A-CC76B3B09787}" dt="2022-06-21T13:56:48.672" v="125" actId="1076"/>
          <ac:spMkLst>
            <pc:docMk/>
            <pc:sldMk cId="0" sldId="257"/>
            <ac:spMk id="62" creationId="{00000000-0000-0000-0000-000000000000}"/>
          </ac:spMkLst>
        </pc:spChg>
        <pc:spChg chg="mod">
          <ac:chgData name="Ladislau Elley" userId="3b5d9809cd7da5e4" providerId="LiveId" clId="{71810787-FA22-4F38-9F5A-CC76B3B09787}" dt="2022-06-21T13:56:56.034" v="127" actId="1076"/>
          <ac:spMkLst>
            <pc:docMk/>
            <pc:sldMk cId="0" sldId="257"/>
            <ac:spMk id="63" creationId="{00000000-0000-0000-0000-000000000000}"/>
          </ac:spMkLst>
        </pc:spChg>
        <pc:spChg chg="mod">
          <ac:chgData name="Ladislau Elley" userId="3b5d9809cd7da5e4" providerId="LiveId" clId="{71810787-FA22-4F38-9F5A-CC76B3B09787}" dt="2022-06-21T14:06:53.330" v="396" actId="20577"/>
          <ac:spMkLst>
            <pc:docMk/>
            <pc:sldMk cId="0" sldId="257"/>
            <ac:spMk id="65" creationId="{00000000-0000-0000-0000-000000000000}"/>
          </ac:spMkLst>
        </pc:spChg>
        <pc:grpChg chg="mod">
          <ac:chgData name="Ladislau Elley" userId="3b5d9809cd7da5e4" providerId="LiveId" clId="{71810787-FA22-4F38-9F5A-CC76B3B09787}" dt="2022-06-21T13:56:52.065" v="126" actId="1076"/>
          <ac:grpSpMkLst>
            <pc:docMk/>
            <pc:sldMk cId="0" sldId="257"/>
            <ac:grpSpMk id="61" creationId="{00000000-0000-0000-0000-000000000000}"/>
          </ac:grpSpMkLst>
        </pc:grpChg>
        <pc:grpChg chg="mod">
          <ac:chgData name="Ladislau Elley" userId="3b5d9809cd7da5e4" providerId="LiveId" clId="{71810787-FA22-4F38-9F5A-CC76B3B09787}" dt="2022-06-21T13:54:57.465" v="118" actId="1076"/>
          <ac:grpSpMkLst>
            <pc:docMk/>
            <pc:sldMk cId="0" sldId="257"/>
            <ac:grpSpMk id="64" creationId="{00000000-0000-0000-0000-000000000000}"/>
          </ac:grpSpMkLst>
        </pc:grpChg>
      </pc:sldChg>
      <pc:sldChg chg="modSp mod modNotes">
        <pc:chgData name="Ladislau Elley" userId="3b5d9809cd7da5e4" providerId="LiveId" clId="{71810787-FA22-4F38-9F5A-CC76B3B09787}" dt="2022-06-21T14:17:06.011" v="551" actId="20577"/>
        <pc:sldMkLst>
          <pc:docMk/>
          <pc:sldMk cId="0" sldId="258"/>
        </pc:sldMkLst>
        <pc:spChg chg="mod">
          <ac:chgData name="Ladislau Elley" userId="3b5d9809cd7da5e4" providerId="LiveId" clId="{71810787-FA22-4F38-9F5A-CC76B3B09787}" dt="2022-06-21T14:16:27.003" v="547" actId="14100"/>
          <ac:spMkLst>
            <pc:docMk/>
            <pc:sldMk cId="0" sldId="258"/>
            <ac:spMk id="71" creationId="{00000000-0000-0000-0000-000000000000}"/>
          </ac:spMkLst>
        </pc:spChg>
        <pc:spChg chg="mod">
          <ac:chgData name="Ladislau Elley" userId="3b5d9809cd7da5e4" providerId="LiveId" clId="{71810787-FA22-4F38-9F5A-CC76B3B09787}" dt="2022-06-21T14:16:13.948" v="544" actId="1076"/>
          <ac:spMkLst>
            <pc:docMk/>
            <pc:sldMk cId="0" sldId="258"/>
            <ac:spMk id="72" creationId="{00000000-0000-0000-0000-000000000000}"/>
          </ac:spMkLst>
        </pc:spChg>
        <pc:spChg chg="mod">
          <ac:chgData name="Ladislau Elley" userId="3b5d9809cd7da5e4" providerId="LiveId" clId="{71810787-FA22-4F38-9F5A-CC76B3B09787}" dt="2022-06-21T14:17:06.011" v="551" actId="20577"/>
          <ac:spMkLst>
            <pc:docMk/>
            <pc:sldMk cId="0" sldId="258"/>
            <ac:spMk id="73" creationId="{00000000-0000-0000-0000-000000000000}"/>
          </ac:spMkLst>
        </pc:spChg>
      </pc:sldChg>
      <pc:sldChg chg="modSp mod">
        <pc:chgData name="Ladislau Elley" userId="3b5d9809cd7da5e4" providerId="LiveId" clId="{71810787-FA22-4F38-9F5A-CC76B3B09787}" dt="2022-06-21T14:18:28.451" v="567" actId="1076"/>
        <pc:sldMkLst>
          <pc:docMk/>
          <pc:sldMk cId="0" sldId="259"/>
        </pc:sldMkLst>
        <pc:spChg chg="mod">
          <ac:chgData name="Ladislau Elley" userId="3b5d9809cd7da5e4" providerId="LiveId" clId="{71810787-FA22-4F38-9F5A-CC76B3B09787}" dt="2022-06-21T14:18:28.451" v="567" actId="1076"/>
          <ac:spMkLst>
            <pc:docMk/>
            <pc:sldMk cId="0" sldId="259"/>
            <ac:spMk id="78" creationId="{00000000-0000-0000-0000-000000000000}"/>
          </ac:spMkLst>
        </pc:spChg>
        <pc:spChg chg="mod">
          <ac:chgData name="Ladislau Elley" userId="3b5d9809cd7da5e4" providerId="LiveId" clId="{71810787-FA22-4F38-9F5A-CC76B3B09787}" dt="2022-06-21T14:17:54.165" v="555" actId="1076"/>
          <ac:spMkLst>
            <pc:docMk/>
            <pc:sldMk cId="0" sldId="259"/>
            <ac:spMk id="79" creationId="{00000000-0000-0000-0000-000000000000}"/>
          </ac:spMkLst>
        </pc:spChg>
        <pc:spChg chg="mod">
          <ac:chgData name="Ladislau Elley" userId="3b5d9809cd7da5e4" providerId="LiveId" clId="{71810787-FA22-4F38-9F5A-CC76B3B09787}" dt="2022-06-21T14:17:51.020" v="554" actId="1076"/>
          <ac:spMkLst>
            <pc:docMk/>
            <pc:sldMk cId="0" sldId="259"/>
            <ac:spMk id="80" creationId="{00000000-0000-0000-0000-000000000000}"/>
          </ac:spMkLst>
        </pc:spChg>
      </pc:sldChg>
      <pc:sldChg chg="addSp delSp modSp mod">
        <pc:chgData name="Ladislau Elley" userId="3b5d9809cd7da5e4" providerId="LiveId" clId="{71810787-FA22-4F38-9F5A-CC76B3B09787}" dt="2022-06-22T04:38:21.780" v="772" actId="732"/>
        <pc:sldMkLst>
          <pc:docMk/>
          <pc:sldMk cId="0" sldId="260"/>
        </pc:sldMkLst>
        <pc:spChg chg="del">
          <ac:chgData name="Ladislau Elley" userId="3b5d9809cd7da5e4" providerId="LiveId" clId="{71810787-FA22-4F38-9F5A-CC76B3B09787}" dt="2022-06-22T04:33:21.497" v="747" actId="478"/>
          <ac:spMkLst>
            <pc:docMk/>
            <pc:sldMk cId="0" sldId="260"/>
            <ac:spMk id="85" creationId="{00000000-0000-0000-0000-000000000000}"/>
          </ac:spMkLst>
        </pc:spChg>
        <pc:spChg chg="mod">
          <ac:chgData name="Ladislau Elley" userId="3b5d9809cd7da5e4" providerId="LiveId" clId="{71810787-FA22-4F38-9F5A-CC76B3B09787}" dt="2022-06-21T14:25:53.375" v="742" actId="20577"/>
          <ac:spMkLst>
            <pc:docMk/>
            <pc:sldMk cId="0" sldId="260"/>
            <ac:spMk id="86" creationId="{00000000-0000-0000-0000-000000000000}"/>
          </ac:spMkLst>
        </pc:spChg>
        <pc:spChg chg="mod">
          <ac:chgData name="Ladislau Elley" userId="3b5d9809cd7da5e4" providerId="LiveId" clId="{71810787-FA22-4F38-9F5A-CC76B3B09787}" dt="2022-06-22T04:33:12.515" v="745" actId="6549"/>
          <ac:spMkLst>
            <pc:docMk/>
            <pc:sldMk cId="0" sldId="260"/>
            <ac:spMk id="88" creationId="{00000000-0000-0000-0000-000000000000}"/>
          </ac:spMkLst>
        </pc:spChg>
        <pc:grpChg chg="del">
          <ac:chgData name="Ladislau Elley" userId="3b5d9809cd7da5e4" providerId="LiveId" clId="{71810787-FA22-4F38-9F5A-CC76B3B09787}" dt="2022-06-22T04:33:15.984" v="746" actId="478"/>
          <ac:grpSpMkLst>
            <pc:docMk/>
            <pc:sldMk cId="0" sldId="260"/>
            <ac:grpSpMk id="87" creationId="{00000000-0000-0000-0000-000000000000}"/>
          </ac:grpSpMkLst>
        </pc:grpChg>
        <pc:picChg chg="add mod modCrop">
          <ac:chgData name="Ladislau Elley" userId="3b5d9809cd7da5e4" providerId="LiveId" clId="{71810787-FA22-4F38-9F5A-CC76B3B09787}" dt="2022-06-22T04:38:21.780" v="772" actId="732"/>
          <ac:picMkLst>
            <pc:docMk/>
            <pc:sldMk cId="0" sldId="260"/>
            <ac:picMk id="3" creationId="{AAE0D93E-A16C-EEBB-B922-57EECA6E965E}"/>
          </ac:picMkLst>
        </pc:picChg>
      </pc:sldChg>
      <pc:sldChg chg="addSp delSp modSp mod">
        <pc:chgData name="Ladislau Elley" userId="3b5d9809cd7da5e4" providerId="LiveId" clId="{71810787-FA22-4F38-9F5A-CC76B3B09787}" dt="2022-06-22T05:18:56.899" v="1162" actId="20577"/>
        <pc:sldMkLst>
          <pc:docMk/>
          <pc:sldMk cId="0" sldId="261"/>
        </pc:sldMkLst>
        <pc:spChg chg="add mod">
          <ac:chgData name="Ladislau Elley" userId="3b5d9809cd7da5e4" providerId="LiveId" clId="{71810787-FA22-4F38-9F5A-CC76B3B09787}" dt="2022-06-22T05:07:35.329" v="1052" actId="14100"/>
          <ac:spMkLst>
            <pc:docMk/>
            <pc:sldMk cId="0" sldId="261"/>
            <ac:spMk id="2" creationId="{9E9B1610-CB2C-E8A8-F261-EA846A874744}"/>
          </ac:spMkLst>
        </pc:spChg>
        <pc:spChg chg="add mod">
          <ac:chgData name="Ladislau Elley" userId="3b5d9809cd7da5e4" providerId="LiveId" clId="{71810787-FA22-4F38-9F5A-CC76B3B09787}" dt="2022-06-22T05:00:16.114" v="994" actId="14100"/>
          <ac:spMkLst>
            <pc:docMk/>
            <pc:sldMk cId="0" sldId="261"/>
            <ac:spMk id="14" creationId="{22E9ABA6-D0B7-D8A5-2B8D-74DF6C762454}"/>
          </ac:spMkLst>
        </pc:spChg>
        <pc:spChg chg="add mod">
          <ac:chgData name="Ladislau Elley" userId="3b5d9809cd7da5e4" providerId="LiveId" clId="{71810787-FA22-4F38-9F5A-CC76B3B09787}" dt="2022-06-22T05:00:53.166" v="996" actId="14100"/>
          <ac:spMkLst>
            <pc:docMk/>
            <pc:sldMk cId="0" sldId="261"/>
            <ac:spMk id="15" creationId="{3290288A-D12A-4320-6E04-D82F3BF4A79E}"/>
          </ac:spMkLst>
        </pc:spChg>
        <pc:spChg chg="add mod">
          <ac:chgData name="Ladislau Elley" userId="3b5d9809cd7da5e4" providerId="LiveId" clId="{71810787-FA22-4F38-9F5A-CC76B3B09787}" dt="2022-06-22T05:01:01.191" v="998" actId="1037"/>
          <ac:spMkLst>
            <pc:docMk/>
            <pc:sldMk cId="0" sldId="261"/>
            <ac:spMk id="16" creationId="{06273AAB-AC12-A940-C5C7-A63541549B87}"/>
          </ac:spMkLst>
        </pc:spChg>
        <pc:spChg chg="add mod">
          <ac:chgData name="Ladislau Elley" userId="3b5d9809cd7da5e4" providerId="LiveId" clId="{71810787-FA22-4F38-9F5A-CC76B3B09787}" dt="2022-06-22T04:52:19.746" v="892" actId="14100"/>
          <ac:spMkLst>
            <pc:docMk/>
            <pc:sldMk cId="0" sldId="261"/>
            <ac:spMk id="17" creationId="{CBC51F70-4B4C-7C5B-1EB0-C1E64E24E82E}"/>
          </ac:spMkLst>
        </pc:spChg>
        <pc:spChg chg="add del mod">
          <ac:chgData name="Ladislau Elley" userId="3b5d9809cd7da5e4" providerId="LiveId" clId="{71810787-FA22-4F38-9F5A-CC76B3B09787}" dt="2022-06-22T04:52:12.695" v="891" actId="1076"/>
          <ac:spMkLst>
            <pc:docMk/>
            <pc:sldMk cId="0" sldId="261"/>
            <ac:spMk id="18" creationId="{823A3523-C94E-6DB1-8482-C8D0037401C2}"/>
          </ac:spMkLst>
        </pc:spChg>
        <pc:spChg chg="add mod">
          <ac:chgData name="Ladislau Elley" userId="3b5d9809cd7da5e4" providerId="LiveId" clId="{71810787-FA22-4F38-9F5A-CC76B3B09787}" dt="2022-06-22T04:54:00.336" v="906" actId="571"/>
          <ac:spMkLst>
            <pc:docMk/>
            <pc:sldMk cId="0" sldId="261"/>
            <ac:spMk id="19" creationId="{670727B2-4AB3-3A50-C19B-A3D15A054AD7}"/>
          </ac:spMkLst>
        </pc:spChg>
        <pc:spChg chg="add mod">
          <ac:chgData name="Ladislau Elley" userId="3b5d9809cd7da5e4" providerId="LiveId" clId="{71810787-FA22-4F38-9F5A-CC76B3B09787}" dt="2022-06-22T04:58:51.842" v="976" actId="1037"/>
          <ac:spMkLst>
            <pc:docMk/>
            <pc:sldMk cId="0" sldId="261"/>
            <ac:spMk id="20" creationId="{8FCFD9CA-2B9A-24C4-346D-E4865A8105CE}"/>
          </ac:spMkLst>
        </pc:spChg>
        <pc:spChg chg="add mod">
          <ac:chgData name="Ladislau Elley" userId="3b5d9809cd7da5e4" providerId="LiveId" clId="{71810787-FA22-4F38-9F5A-CC76B3B09787}" dt="2022-06-22T05:07:43.670" v="1053" actId="1076"/>
          <ac:spMkLst>
            <pc:docMk/>
            <pc:sldMk cId="0" sldId="261"/>
            <ac:spMk id="21" creationId="{1A153F47-75B6-C54A-460E-0605309357D7}"/>
          </ac:spMkLst>
        </pc:spChg>
        <pc:spChg chg="add mod">
          <ac:chgData name="Ladislau Elley" userId="3b5d9809cd7da5e4" providerId="LiveId" clId="{71810787-FA22-4F38-9F5A-CC76B3B09787}" dt="2022-06-22T05:01:15.524" v="1000" actId="1076"/>
          <ac:spMkLst>
            <pc:docMk/>
            <pc:sldMk cId="0" sldId="261"/>
            <ac:spMk id="22" creationId="{2B705639-B60C-D0C9-EAFC-58E5495490EB}"/>
          </ac:spMkLst>
        </pc:spChg>
        <pc:spChg chg="add mod">
          <ac:chgData name="Ladislau Elley" userId="3b5d9809cd7da5e4" providerId="LiveId" clId="{71810787-FA22-4F38-9F5A-CC76B3B09787}" dt="2022-06-22T05:07:35.329" v="1052" actId="14100"/>
          <ac:spMkLst>
            <pc:docMk/>
            <pc:sldMk cId="0" sldId="261"/>
            <ac:spMk id="24" creationId="{174635CE-CD49-A2BE-D975-93A0645D6121}"/>
          </ac:spMkLst>
        </pc:spChg>
        <pc:spChg chg="add mod">
          <ac:chgData name="Ladislau Elley" userId="3b5d9809cd7da5e4" providerId="LiveId" clId="{71810787-FA22-4F38-9F5A-CC76B3B09787}" dt="2022-06-22T05:07:50.514" v="1054" actId="1076"/>
          <ac:spMkLst>
            <pc:docMk/>
            <pc:sldMk cId="0" sldId="261"/>
            <ac:spMk id="25" creationId="{DBCF0D16-AD4D-0F42-68EE-598AC447EEBE}"/>
          </ac:spMkLst>
        </pc:spChg>
        <pc:spChg chg="add mod">
          <ac:chgData name="Ladislau Elley" userId="3b5d9809cd7da5e4" providerId="LiveId" clId="{71810787-FA22-4F38-9F5A-CC76B3B09787}" dt="2022-06-22T05:08:56.112" v="1069" actId="20577"/>
          <ac:spMkLst>
            <pc:docMk/>
            <pc:sldMk cId="0" sldId="261"/>
            <ac:spMk id="26" creationId="{4C362CE0-C898-FB93-8B1E-7298E7D4AC92}"/>
          </ac:spMkLst>
        </pc:spChg>
        <pc:spChg chg="add mod">
          <ac:chgData name="Ladislau Elley" userId="3b5d9809cd7da5e4" providerId="LiveId" clId="{71810787-FA22-4F38-9F5A-CC76B3B09787}" dt="2022-06-22T05:17:13.267" v="1155" actId="1076"/>
          <ac:spMkLst>
            <pc:docMk/>
            <pc:sldMk cId="0" sldId="261"/>
            <ac:spMk id="27" creationId="{067A6FF7-0ECF-3932-C800-A95626AF997A}"/>
          </ac:spMkLst>
        </pc:spChg>
        <pc:spChg chg="add mod">
          <ac:chgData name="Ladislau Elley" userId="3b5d9809cd7da5e4" providerId="LiveId" clId="{71810787-FA22-4F38-9F5A-CC76B3B09787}" dt="2022-06-22T05:17:19.064" v="1156" actId="1076"/>
          <ac:spMkLst>
            <pc:docMk/>
            <pc:sldMk cId="0" sldId="261"/>
            <ac:spMk id="40" creationId="{C41AF9E7-7035-D907-4A91-096F74DAD1AB}"/>
          </ac:spMkLst>
        </pc:spChg>
        <pc:spChg chg="mod">
          <ac:chgData name="Ladislau Elley" userId="3b5d9809cd7da5e4" providerId="LiveId" clId="{71810787-FA22-4F38-9F5A-CC76B3B09787}" dt="2022-06-22T04:49:52.245" v="829" actId="20577"/>
          <ac:spMkLst>
            <pc:docMk/>
            <pc:sldMk cId="0" sldId="261"/>
            <ac:spMk id="99" creationId="{00000000-0000-0000-0000-000000000000}"/>
          </ac:spMkLst>
        </pc:spChg>
        <pc:spChg chg="mod">
          <ac:chgData name="Ladislau Elley" userId="3b5d9809cd7da5e4" providerId="LiveId" clId="{71810787-FA22-4F38-9F5A-CC76B3B09787}" dt="2022-06-22T04:50:00.764" v="855" actId="20577"/>
          <ac:spMkLst>
            <pc:docMk/>
            <pc:sldMk cId="0" sldId="261"/>
            <ac:spMk id="100" creationId="{00000000-0000-0000-0000-000000000000}"/>
          </ac:spMkLst>
        </pc:spChg>
        <pc:spChg chg="mod">
          <ac:chgData name="Ladislau Elley" userId="3b5d9809cd7da5e4" providerId="LiveId" clId="{71810787-FA22-4F38-9F5A-CC76B3B09787}" dt="2022-06-22T05:18:56.899" v="1162" actId="20577"/>
          <ac:spMkLst>
            <pc:docMk/>
            <pc:sldMk cId="0" sldId="261"/>
            <ac:spMk id="101" creationId="{00000000-0000-0000-0000-000000000000}"/>
          </ac:spMkLst>
        </pc:spChg>
        <pc:spChg chg="mod">
          <ac:chgData name="Ladislau Elley" userId="3b5d9809cd7da5e4" providerId="LiveId" clId="{71810787-FA22-4F38-9F5A-CC76B3B09787}" dt="2022-06-22T05:18:29.274" v="1160" actId="1076"/>
          <ac:spMkLst>
            <pc:docMk/>
            <pc:sldMk cId="0" sldId="261"/>
            <ac:spMk id="102" creationId="{00000000-0000-0000-0000-000000000000}"/>
          </ac:spMkLst>
        </pc:spChg>
        <pc:spChg chg="mod">
          <ac:chgData name="Ladislau Elley" userId="3b5d9809cd7da5e4" providerId="LiveId" clId="{71810787-FA22-4F38-9F5A-CC76B3B09787}" dt="2022-06-22T04:55:05.621" v="924" actId="2085"/>
          <ac:spMkLst>
            <pc:docMk/>
            <pc:sldMk cId="0" sldId="261"/>
            <ac:spMk id="103" creationId="{00000000-0000-0000-0000-000000000000}"/>
          </ac:spMkLst>
        </pc:spChg>
        <pc:spChg chg="del">
          <ac:chgData name="Ladislau Elley" userId="3b5d9809cd7da5e4" providerId="LiveId" clId="{71810787-FA22-4F38-9F5A-CC76B3B09787}" dt="2022-06-22T04:48:10.921" v="797" actId="478"/>
          <ac:spMkLst>
            <pc:docMk/>
            <pc:sldMk cId="0" sldId="261"/>
            <ac:spMk id="104" creationId="{00000000-0000-0000-0000-000000000000}"/>
          </ac:spMkLst>
        </pc:spChg>
        <pc:spChg chg="mod">
          <ac:chgData name="Ladislau Elley" userId="3b5d9809cd7da5e4" providerId="LiveId" clId="{71810787-FA22-4F38-9F5A-CC76B3B09787}" dt="2022-06-22T04:58:42.094" v="972" actId="255"/>
          <ac:spMkLst>
            <pc:docMk/>
            <pc:sldMk cId="0" sldId="261"/>
            <ac:spMk id="105" creationId="{00000000-0000-0000-0000-000000000000}"/>
          </ac:spMkLst>
        </pc:spChg>
        <pc:spChg chg="del mod">
          <ac:chgData name="Ladislau Elley" userId="3b5d9809cd7da5e4" providerId="LiveId" clId="{71810787-FA22-4F38-9F5A-CC76B3B09787}" dt="2022-06-22T04:56:11.985" v="939" actId="478"/>
          <ac:spMkLst>
            <pc:docMk/>
            <pc:sldMk cId="0" sldId="261"/>
            <ac:spMk id="106" creationId="{00000000-0000-0000-0000-000000000000}"/>
          </ac:spMkLst>
        </pc:spChg>
        <pc:spChg chg="del">
          <ac:chgData name="Ladislau Elley" userId="3b5d9809cd7da5e4" providerId="LiveId" clId="{71810787-FA22-4F38-9F5A-CC76B3B09787}" dt="2022-06-22T05:01:40.355" v="1004" actId="478"/>
          <ac:spMkLst>
            <pc:docMk/>
            <pc:sldMk cId="0" sldId="261"/>
            <ac:spMk id="107" creationId="{00000000-0000-0000-0000-000000000000}"/>
          </ac:spMkLst>
        </pc:spChg>
        <pc:spChg chg="del">
          <ac:chgData name="Ladislau Elley" userId="3b5d9809cd7da5e4" providerId="LiveId" clId="{71810787-FA22-4F38-9F5A-CC76B3B09787}" dt="2022-06-22T05:01:28.339" v="1001" actId="478"/>
          <ac:spMkLst>
            <pc:docMk/>
            <pc:sldMk cId="0" sldId="261"/>
            <ac:spMk id="110" creationId="{00000000-0000-0000-0000-000000000000}"/>
          </ac:spMkLst>
        </pc:spChg>
        <pc:cxnChg chg="add mod">
          <ac:chgData name="Ladislau Elley" userId="3b5d9809cd7da5e4" providerId="LiveId" clId="{71810787-FA22-4F38-9F5A-CC76B3B09787}" dt="2022-06-22T05:17:02.917" v="1153" actId="14100"/>
          <ac:cxnSpMkLst>
            <pc:docMk/>
            <pc:sldMk cId="0" sldId="261"/>
            <ac:cxnSpMk id="4" creationId="{8F7C94F7-6105-ACEB-71EB-CE78B005D074}"/>
          </ac:cxnSpMkLst>
        </pc:cxnChg>
        <pc:cxnChg chg="add del mod">
          <ac:chgData name="Ladislau Elley" userId="3b5d9809cd7da5e4" providerId="LiveId" clId="{71810787-FA22-4F38-9F5A-CC76B3B09787}" dt="2022-06-22T05:11:41.269" v="1078" actId="478"/>
          <ac:cxnSpMkLst>
            <pc:docMk/>
            <pc:sldMk cId="0" sldId="261"/>
            <ac:cxnSpMk id="30" creationId="{85B18460-438C-13F7-8D4A-7C21FD4CA91C}"/>
          </ac:cxnSpMkLst>
        </pc:cxnChg>
        <pc:cxnChg chg="add del mod">
          <ac:chgData name="Ladislau Elley" userId="3b5d9809cd7da5e4" providerId="LiveId" clId="{71810787-FA22-4F38-9F5A-CC76B3B09787}" dt="2022-06-22T05:14:00.776" v="1092" actId="478"/>
          <ac:cxnSpMkLst>
            <pc:docMk/>
            <pc:sldMk cId="0" sldId="261"/>
            <ac:cxnSpMk id="31" creationId="{8863F8AA-1496-8B1F-33C6-CCEA62E1B29C}"/>
          </ac:cxnSpMkLst>
        </pc:cxnChg>
        <pc:cxnChg chg="add del mod">
          <ac:chgData name="Ladislau Elley" userId="3b5d9809cd7da5e4" providerId="LiveId" clId="{71810787-FA22-4F38-9F5A-CC76B3B09787}" dt="2022-06-22T05:13:57.979" v="1091" actId="478"/>
          <ac:cxnSpMkLst>
            <pc:docMk/>
            <pc:sldMk cId="0" sldId="261"/>
            <ac:cxnSpMk id="34" creationId="{FD74725B-0450-B8A5-9DD9-7912794E4F4D}"/>
          </ac:cxnSpMkLst>
        </pc:cxnChg>
        <pc:cxnChg chg="add del mod">
          <ac:chgData name="Ladislau Elley" userId="3b5d9809cd7da5e4" providerId="LiveId" clId="{71810787-FA22-4F38-9F5A-CC76B3B09787}" dt="2022-06-22T05:13:50.486" v="1090" actId="478"/>
          <ac:cxnSpMkLst>
            <pc:docMk/>
            <pc:sldMk cId="0" sldId="261"/>
            <ac:cxnSpMk id="37" creationId="{B9EE7D41-8F2B-4C6A-17F3-4E74BAB00426}"/>
          </ac:cxnSpMkLst>
        </pc:cxnChg>
        <pc:cxnChg chg="add mod">
          <ac:chgData name="Ladislau Elley" userId="3b5d9809cd7da5e4" providerId="LiveId" clId="{71810787-FA22-4F38-9F5A-CC76B3B09787}" dt="2022-06-22T05:17:07.404" v="1154" actId="14100"/>
          <ac:cxnSpMkLst>
            <pc:docMk/>
            <pc:sldMk cId="0" sldId="261"/>
            <ac:cxnSpMk id="39" creationId="{D9AF93EC-7808-202E-3B1D-8D75BC309567}"/>
          </ac:cxnSpMkLst>
        </pc:cxnChg>
        <pc:cxnChg chg="del">
          <ac:chgData name="Ladislau Elley" userId="3b5d9809cd7da5e4" providerId="LiveId" clId="{71810787-FA22-4F38-9F5A-CC76B3B09787}" dt="2022-06-22T05:01:34.386" v="1003" actId="478"/>
          <ac:cxnSpMkLst>
            <pc:docMk/>
            <pc:sldMk cId="0" sldId="261"/>
            <ac:cxnSpMk id="108" creationId="{00000000-0000-0000-0000-000000000000}"/>
          </ac:cxnSpMkLst>
        </pc:cxnChg>
        <pc:cxnChg chg="del">
          <ac:chgData name="Ladislau Elley" userId="3b5d9809cd7da5e4" providerId="LiveId" clId="{71810787-FA22-4F38-9F5A-CC76B3B09787}" dt="2022-06-22T05:01:30.980" v="1002" actId="478"/>
          <ac:cxnSpMkLst>
            <pc:docMk/>
            <pc:sldMk cId="0" sldId="261"/>
            <ac:cxnSpMk id="109" creationId="{00000000-0000-0000-0000-000000000000}"/>
          </ac:cxnSpMkLst>
        </pc:cxnChg>
      </pc:sldChg>
      <pc:sldChg chg="modSp del mod">
        <pc:chgData name="Ladislau Elley" userId="3b5d9809cd7da5e4" providerId="LiveId" clId="{71810787-FA22-4F38-9F5A-CC76B3B09787}" dt="2022-06-22T05:19:18.196" v="1163" actId="2696"/>
        <pc:sldMkLst>
          <pc:docMk/>
          <pc:sldMk cId="0" sldId="262"/>
        </pc:sldMkLst>
        <pc:spChg chg="mod">
          <ac:chgData name="Ladislau Elley" userId="3b5d9809cd7da5e4" providerId="LiveId" clId="{71810787-FA22-4F38-9F5A-CC76B3B09787}" dt="2022-06-22T04:46:03.841" v="781" actId="1076"/>
          <ac:spMkLst>
            <pc:docMk/>
            <pc:sldMk cId="0" sldId="262"/>
            <ac:spMk id="115" creationId="{00000000-0000-0000-0000-000000000000}"/>
          </ac:spMkLst>
        </pc:spChg>
      </pc:sldChg>
      <pc:sldChg chg="del">
        <pc:chgData name="Ladislau Elley" userId="3b5d9809cd7da5e4" providerId="LiveId" clId="{71810787-FA22-4F38-9F5A-CC76B3B09787}" dt="2022-06-22T05:19:49.629" v="1167" actId="2696"/>
        <pc:sldMkLst>
          <pc:docMk/>
          <pc:sldMk cId="0" sldId="263"/>
        </pc:sldMkLst>
      </pc:sldChg>
      <pc:sldChg chg="addSp delSp modSp mod">
        <pc:chgData name="Ladislau Elley" userId="3b5d9809cd7da5e4" providerId="LiveId" clId="{71810787-FA22-4F38-9F5A-CC76B3B09787}" dt="2022-06-22T11:37:20.505" v="1381" actId="1076"/>
        <pc:sldMkLst>
          <pc:docMk/>
          <pc:sldMk cId="0" sldId="264"/>
        </pc:sldMkLst>
        <pc:spChg chg="mod">
          <ac:chgData name="Ladislau Elley" userId="3b5d9809cd7da5e4" providerId="LiveId" clId="{71810787-FA22-4F38-9F5A-CC76B3B09787}" dt="2022-06-22T11:37:20.505" v="1381" actId="1076"/>
          <ac:spMkLst>
            <pc:docMk/>
            <pc:sldMk cId="0" sldId="264"/>
            <ac:spMk id="128" creationId="{00000000-0000-0000-0000-000000000000}"/>
          </ac:spMkLst>
        </pc:spChg>
        <pc:spChg chg="del">
          <ac:chgData name="Ladislau Elley" userId="3b5d9809cd7da5e4" providerId="LiveId" clId="{71810787-FA22-4F38-9F5A-CC76B3B09787}" dt="2022-06-22T11:31:51.697" v="1182" actId="478"/>
          <ac:spMkLst>
            <pc:docMk/>
            <pc:sldMk cId="0" sldId="264"/>
            <ac:spMk id="129" creationId="{00000000-0000-0000-0000-000000000000}"/>
          </ac:spMkLst>
        </pc:spChg>
        <pc:picChg chg="add mod modCrop">
          <ac:chgData name="Ladislau Elley" userId="3b5d9809cd7da5e4" providerId="LiveId" clId="{71810787-FA22-4F38-9F5A-CC76B3B09787}" dt="2022-06-22T11:31:35.795" v="1181" actId="14100"/>
          <ac:picMkLst>
            <pc:docMk/>
            <pc:sldMk cId="0" sldId="264"/>
            <ac:picMk id="3" creationId="{C22E24D4-8B44-5DDA-1E12-90DE5AD48B86}"/>
          </ac:picMkLst>
        </pc:picChg>
        <pc:picChg chg="del">
          <ac:chgData name="Ladislau Elley" userId="3b5d9809cd7da5e4" providerId="LiveId" clId="{71810787-FA22-4F38-9F5A-CC76B3B09787}" dt="2022-06-22T11:31:29.203" v="1179" actId="478"/>
          <ac:picMkLst>
            <pc:docMk/>
            <pc:sldMk cId="0" sldId="264"/>
            <ac:picMk id="127" creationId="{00000000-0000-0000-0000-000000000000}"/>
          </ac:picMkLst>
        </pc:picChg>
      </pc:sldChg>
      <pc:sldChg chg="del">
        <pc:chgData name="Ladislau Elley" userId="3b5d9809cd7da5e4" providerId="LiveId" clId="{71810787-FA22-4F38-9F5A-CC76B3B09787}" dt="2022-06-22T12:09:40.566" v="1637" actId="2696"/>
        <pc:sldMkLst>
          <pc:docMk/>
          <pc:sldMk cId="0" sldId="265"/>
        </pc:sldMkLst>
      </pc:sldChg>
      <pc:sldChg chg="del">
        <pc:chgData name="Ladislau Elley" userId="3b5d9809cd7da5e4" providerId="LiveId" clId="{71810787-FA22-4F38-9F5A-CC76B3B09787}" dt="2022-06-22T13:17:03.045" v="1996" actId="2696"/>
        <pc:sldMkLst>
          <pc:docMk/>
          <pc:sldMk cId="0" sldId="266"/>
        </pc:sldMkLst>
      </pc:sldChg>
      <pc:sldChg chg="modSp mod modNotes">
        <pc:chgData name="Ladislau Elley" userId="3b5d9809cd7da5e4" providerId="LiveId" clId="{71810787-FA22-4F38-9F5A-CC76B3B09787}" dt="2022-06-22T13:23:33.574" v="2457" actId="1076"/>
        <pc:sldMkLst>
          <pc:docMk/>
          <pc:sldMk cId="0" sldId="267"/>
        </pc:sldMkLst>
        <pc:spChg chg="mod">
          <ac:chgData name="Ladislau Elley" userId="3b5d9809cd7da5e4" providerId="LiveId" clId="{71810787-FA22-4F38-9F5A-CC76B3B09787}" dt="2022-06-22T13:23:33.574" v="2457" actId="1076"/>
          <ac:spMkLst>
            <pc:docMk/>
            <pc:sldMk cId="0" sldId="267"/>
            <ac:spMk id="155" creationId="{00000000-0000-0000-0000-000000000000}"/>
          </ac:spMkLst>
        </pc:spChg>
        <pc:spChg chg="mod">
          <ac:chgData name="Ladislau Elley" userId="3b5d9809cd7da5e4" providerId="LiveId" clId="{71810787-FA22-4F38-9F5A-CC76B3B09787}" dt="2022-06-22T13:23:21.861" v="2456" actId="20577"/>
          <ac:spMkLst>
            <pc:docMk/>
            <pc:sldMk cId="0" sldId="267"/>
            <ac:spMk id="156" creationId="{00000000-0000-0000-0000-000000000000}"/>
          </ac:spMkLst>
        </pc:spChg>
      </pc:sldChg>
      <pc:sldChg chg="del">
        <pc:chgData name="Ladislau Elley" userId="3b5d9809cd7da5e4" providerId="LiveId" clId="{71810787-FA22-4F38-9F5A-CC76B3B09787}" dt="2022-06-22T12:09:50.198" v="1638" actId="2696"/>
        <pc:sldMkLst>
          <pc:docMk/>
          <pc:sldMk cId="0" sldId="268"/>
        </pc:sldMkLst>
      </pc:sldChg>
      <pc:sldChg chg="del">
        <pc:chgData name="Ladislau Elley" userId="3b5d9809cd7da5e4" providerId="LiveId" clId="{71810787-FA22-4F38-9F5A-CC76B3B09787}" dt="2022-06-22T13:17:24.302" v="1997" actId="2696"/>
        <pc:sldMkLst>
          <pc:docMk/>
          <pc:sldMk cId="0" sldId="269"/>
        </pc:sldMkLst>
      </pc:sldChg>
      <pc:sldChg chg="modSp add mod ord">
        <pc:chgData name="Ladislau Elley" userId="3b5d9809cd7da5e4" providerId="LiveId" clId="{71810787-FA22-4F38-9F5A-CC76B3B09787}" dt="2022-06-22T05:21:03.809" v="1170" actId="207"/>
        <pc:sldMkLst>
          <pc:docMk/>
          <pc:sldMk cId="1624457320" sldId="271"/>
        </pc:sldMkLst>
        <pc:spChg chg="mod">
          <ac:chgData name="Ladislau Elley" userId="3b5d9809cd7da5e4" providerId="LiveId" clId="{71810787-FA22-4F38-9F5A-CC76B3B09787}" dt="2022-06-22T05:20:43.010" v="1168" actId="207"/>
          <ac:spMkLst>
            <pc:docMk/>
            <pc:sldMk cId="1624457320" sldId="271"/>
            <ac:spMk id="79" creationId="{00000000-0000-0000-0000-000000000000}"/>
          </ac:spMkLst>
        </pc:spChg>
        <pc:spChg chg="mod">
          <ac:chgData name="Ladislau Elley" userId="3b5d9809cd7da5e4" providerId="LiveId" clId="{71810787-FA22-4F38-9F5A-CC76B3B09787}" dt="2022-06-22T05:21:03.809" v="1170" actId="207"/>
          <ac:spMkLst>
            <pc:docMk/>
            <pc:sldMk cId="1624457320" sldId="271"/>
            <ac:spMk id="80" creationId="{00000000-0000-0000-0000-000000000000}"/>
          </ac:spMkLst>
        </pc:spChg>
      </pc:sldChg>
      <pc:sldChg chg="addSp delSp modSp add mod ord">
        <pc:chgData name="Ladislau Elley" userId="3b5d9809cd7da5e4" providerId="LiveId" clId="{71810787-FA22-4F38-9F5A-CC76B3B09787}" dt="2022-06-22T13:12:54.751" v="1962" actId="20577"/>
        <pc:sldMkLst>
          <pc:docMk/>
          <pc:sldMk cId="2351926411" sldId="272"/>
        </pc:sldMkLst>
        <pc:spChg chg="mod">
          <ac:chgData name="Ladislau Elley" userId="3b5d9809cd7da5e4" providerId="LiveId" clId="{71810787-FA22-4F38-9F5A-CC76B3B09787}" dt="2022-06-22T12:07:15.396" v="1625" actId="1076"/>
          <ac:spMkLst>
            <pc:docMk/>
            <pc:sldMk cId="2351926411" sldId="272"/>
            <ac:spMk id="2" creationId="{9E9B1610-CB2C-E8A8-F261-EA846A874744}"/>
          </ac:spMkLst>
        </pc:spChg>
        <pc:spChg chg="mod">
          <ac:chgData name="Ladislau Elley" userId="3b5d9809cd7da5e4" providerId="LiveId" clId="{71810787-FA22-4F38-9F5A-CC76B3B09787}" dt="2022-06-22T12:08:23.705" v="1631" actId="1037"/>
          <ac:spMkLst>
            <pc:docMk/>
            <pc:sldMk cId="2351926411" sldId="272"/>
            <ac:spMk id="14" creationId="{22E9ABA6-D0B7-D8A5-2B8D-74DF6C762454}"/>
          </ac:spMkLst>
        </pc:spChg>
        <pc:spChg chg="mod">
          <ac:chgData name="Ladislau Elley" userId="3b5d9809cd7da5e4" providerId="LiveId" clId="{71810787-FA22-4F38-9F5A-CC76B3B09787}" dt="2022-06-22T12:06:37.195" v="1619" actId="14100"/>
          <ac:spMkLst>
            <pc:docMk/>
            <pc:sldMk cId="2351926411" sldId="272"/>
            <ac:spMk id="15" creationId="{3290288A-D12A-4320-6E04-D82F3BF4A79E}"/>
          </ac:spMkLst>
        </pc:spChg>
        <pc:spChg chg="mod">
          <ac:chgData name="Ladislau Elley" userId="3b5d9809cd7da5e4" providerId="LiveId" clId="{71810787-FA22-4F38-9F5A-CC76B3B09787}" dt="2022-06-22T12:02:42.498" v="1561" actId="14100"/>
          <ac:spMkLst>
            <pc:docMk/>
            <pc:sldMk cId="2351926411" sldId="272"/>
            <ac:spMk id="16" creationId="{06273AAB-AC12-A940-C5C7-A63541549B87}"/>
          </ac:spMkLst>
        </pc:spChg>
        <pc:spChg chg="mod">
          <ac:chgData name="Ladislau Elley" userId="3b5d9809cd7da5e4" providerId="LiveId" clId="{71810787-FA22-4F38-9F5A-CC76B3B09787}" dt="2022-06-22T12:00:34.008" v="1545" actId="1076"/>
          <ac:spMkLst>
            <pc:docMk/>
            <pc:sldMk cId="2351926411" sldId="272"/>
            <ac:spMk id="17" creationId="{CBC51F70-4B4C-7C5B-1EB0-C1E64E24E82E}"/>
          </ac:spMkLst>
        </pc:spChg>
        <pc:spChg chg="mod">
          <ac:chgData name="Ladislau Elley" userId="3b5d9809cd7da5e4" providerId="LiveId" clId="{71810787-FA22-4F38-9F5A-CC76B3B09787}" dt="2022-06-22T12:00:34.008" v="1545" actId="1076"/>
          <ac:spMkLst>
            <pc:docMk/>
            <pc:sldMk cId="2351926411" sldId="272"/>
            <ac:spMk id="18" creationId="{823A3523-C94E-6DB1-8482-C8D0037401C2}"/>
          </ac:spMkLst>
        </pc:spChg>
        <pc:spChg chg="mod">
          <ac:chgData name="Ladislau Elley" userId="3b5d9809cd7da5e4" providerId="LiveId" clId="{71810787-FA22-4F38-9F5A-CC76B3B09787}" dt="2022-06-22T12:08:27.963" v="1632" actId="1076"/>
          <ac:spMkLst>
            <pc:docMk/>
            <pc:sldMk cId="2351926411" sldId="272"/>
            <ac:spMk id="20" creationId="{8FCFD9CA-2B9A-24C4-346D-E4865A8105CE}"/>
          </ac:spMkLst>
        </pc:spChg>
        <pc:spChg chg="mod">
          <ac:chgData name="Ladislau Elley" userId="3b5d9809cd7da5e4" providerId="LiveId" clId="{71810787-FA22-4F38-9F5A-CC76B3B09787}" dt="2022-06-22T12:07:15.396" v="1625" actId="1076"/>
          <ac:spMkLst>
            <pc:docMk/>
            <pc:sldMk cId="2351926411" sldId="272"/>
            <ac:spMk id="21" creationId="{1A153F47-75B6-C54A-460E-0605309357D7}"/>
          </ac:spMkLst>
        </pc:spChg>
        <pc:spChg chg="mod">
          <ac:chgData name="Ladislau Elley" userId="3b5d9809cd7da5e4" providerId="LiveId" clId="{71810787-FA22-4F38-9F5A-CC76B3B09787}" dt="2022-06-22T12:04:25" v="1578" actId="1036"/>
          <ac:spMkLst>
            <pc:docMk/>
            <pc:sldMk cId="2351926411" sldId="272"/>
            <ac:spMk id="22" creationId="{2B705639-B60C-D0C9-EAFC-58E5495490EB}"/>
          </ac:spMkLst>
        </pc:spChg>
        <pc:spChg chg="mod">
          <ac:chgData name="Ladislau Elley" userId="3b5d9809cd7da5e4" providerId="LiveId" clId="{71810787-FA22-4F38-9F5A-CC76B3B09787}" dt="2022-06-22T12:07:15.396" v="1625" actId="1076"/>
          <ac:spMkLst>
            <pc:docMk/>
            <pc:sldMk cId="2351926411" sldId="272"/>
            <ac:spMk id="24" creationId="{174635CE-CD49-A2BE-D975-93A0645D6121}"/>
          </ac:spMkLst>
        </pc:spChg>
        <pc:spChg chg="mod">
          <ac:chgData name="Ladislau Elley" userId="3b5d9809cd7da5e4" providerId="LiveId" clId="{71810787-FA22-4F38-9F5A-CC76B3B09787}" dt="2022-06-22T12:07:15.396" v="1625" actId="1076"/>
          <ac:spMkLst>
            <pc:docMk/>
            <pc:sldMk cId="2351926411" sldId="272"/>
            <ac:spMk id="25" creationId="{DBCF0D16-AD4D-0F42-68EE-598AC447EEBE}"/>
          </ac:spMkLst>
        </pc:spChg>
        <pc:spChg chg="mod">
          <ac:chgData name="Ladislau Elley" userId="3b5d9809cd7da5e4" providerId="LiveId" clId="{71810787-FA22-4F38-9F5A-CC76B3B09787}" dt="2022-06-22T12:06:44.371" v="1620" actId="1076"/>
          <ac:spMkLst>
            <pc:docMk/>
            <pc:sldMk cId="2351926411" sldId="272"/>
            <ac:spMk id="26" creationId="{4C362CE0-C898-FB93-8B1E-7298E7D4AC92}"/>
          </ac:spMkLst>
        </pc:spChg>
        <pc:spChg chg="mod">
          <ac:chgData name="Ladislau Elley" userId="3b5d9809cd7da5e4" providerId="LiveId" clId="{71810787-FA22-4F38-9F5A-CC76B3B09787}" dt="2022-06-22T12:08:52.866" v="1633" actId="14100"/>
          <ac:spMkLst>
            <pc:docMk/>
            <pc:sldMk cId="2351926411" sldId="272"/>
            <ac:spMk id="27" creationId="{067A6FF7-0ECF-3932-C800-A95626AF997A}"/>
          </ac:spMkLst>
        </pc:spChg>
        <pc:spChg chg="add del mod">
          <ac:chgData name="Ladislau Elley" userId="3b5d9809cd7da5e4" providerId="LiveId" clId="{71810787-FA22-4F38-9F5A-CC76B3B09787}" dt="2022-06-22T11:58:14.443" v="1532" actId="478"/>
          <ac:spMkLst>
            <pc:docMk/>
            <pc:sldMk cId="2351926411" sldId="272"/>
            <ac:spMk id="28" creationId="{2A4150B8-FCDC-7370-1A64-E52BFAEE939C}"/>
          </ac:spMkLst>
        </pc:spChg>
        <pc:spChg chg="add del mod">
          <ac:chgData name="Ladislau Elley" userId="3b5d9809cd7da5e4" providerId="LiveId" clId="{71810787-FA22-4F38-9F5A-CC76B3B09787}" dt="2022-06-22T11:58:14.443" v="1532" actId="478"/>
          <ac:spMkLst>
            <pc:docMk/>
            <pc:sldMk cId="2351926411" sldId="272"/>
            <ac:spMk id="29" creationId="{2237A602-5DC1-1FC8-F553-012C451A589E}"/>
          </ac:spMkLst>
        </pc:spChg>
        <pc:spChg chg="add mod">
          <ac:chgData name="Ladislau Elley" userId="3b5d9809cd7da5e4" providerId="LiveId" clId="{71810787-FA22-4F38-9F5A-CC76B3B09787}" dt="2022-06-22T12:07:28.211" v="1627" actId="14100"/>
          <ac:spMkLst>
            <pc:docMk/>
            <pc:sldMk cId="2351926411" sldId="272"/>
            <ac:spMk id="30" creationId="{DB50E634-7A14-344A-C43D-61F7E436E529}"/>
          </ac:spMkLst>
        </pc:spChg>
        <pc:spChg chg="add del mod">
          <ac:chgData name="Ladislau Elley" userId="3b5d9809cd7da5e4" providerId="LiveId" clId="{71810787-FA22-4F38-9F5A-CC76B3B09787}" dt="2022-06-22T12:03:52.736" v="1573" actId="14100"/>
          <ac:spMkLst>
            <pc:docMk/>
            <pc:sldMk cId="2351926411" sldId="272"/>
            <ac:spMk id="31" creationId="{E7F2955E-A7F4-C51F-082F-009EF5538BC5}"/>
          </ac:spMkLst>
        </pc:spChg>
        <pc:spChg chg="add del mod">
          <ac:chgData name="Ladislau Elley" userId="3b5d9809cd7da5e4" providerId="LiveId" clId="{71810787-FA22-4F38-9F5A-CC76B3B09787}" dt="2022-06-22T12:03:07.069" v="1568" actId="478"/>
          <ac:spMkLst>
            <pc:docMk/>
            <pc:sldMk cId="2351926411" sldId="272"/>
            <ac:spMk id="32" creationId="{C25C83FD-68EF-0B70-030A-41540922A149}"/>
          </ac:spMkLst>
        </pc:spChg>
        <pc:spChg chg="add mod">
          <ac:chgData name="Ladislau Elley" userId="3b5d9809cd7da5e4" providerId="LiveId" clId="{71810787-FA22-4F38-9F5A-CC76B3B09787}" dt="2022-06-22T12:07:33.290" v="1628" actId="1076"/>
          <ac:spMkLst>
            <pc:docMk/>
            <pc:sldMk cId="2351926411" sldId="272"/>
            <ac:spMk id="33" creationId="{7333E78A-52A6-E08E-44BB-52B5A1CEA395}"/>
          </ac:spMkLst>
        </pc:spChg>
        <pc:spChg chg="add del mod">
          <ac:chgData name="Ladislau Elley" userId="3b5d9809cd7da5e4" providerId="LiveId" clId="{71810787-FA22-4F38-9F5A-CC76B3B09787}" dt="2022-06-22T11:58:14.443" v="1532" actId="478"/>
          <ac:spMkLst>
            <pc:docMk/>
            <pc:sldMk cId="2351926411" sldId="272"/>
            <ac:spMk id="34" creationId="{04BFECBB-FD00-C49E-7DF5-0D075318B644}"/>
          </ac:spMkLst>
        </pc:spChg>
        <pc:spChg chg="add mod">
          <ac:chgData name="Ladislau Elley" userId="3b5d9809cd7da5e4" providerId="LiveId" clId="{71810787-FA22-4F38-9F5A-CC76B3B09787}" dt="2022-06-22T12:00:34.008" v="1545" actId="1076"/>
          <ac:spMkLst>
            <pc:docMk/>
            <pc:sldMk cId="2351926411" sldId="272"/>
            <ac:spMk id="35" creationId="{BC768C49-7FFA-3E68-1255-918EDCF39395}"/>
          </ac:spMkLst>
        </pc:spChg>
        <pc:spChg chg="add mod">
          <ac:chgData name="Ladislau Elley" userId="3b5d9809cd7da5e4" providerId="LiveId" clId="{71810787-FA22-4F38-9F5A-CC76B3B09787}" dt="2022-06-22T12:04:27.672" v="1579" actId="1036"/>
          <ac:spMkLst>
            <pc:docMk/>
            <pc:sldMk cId="2351926411" sldId="272"/>
            <ac:spMk id="36" creationId="{8676C394-8F80-29E9-032F-AE8E93D3A162}"/>
          </ac:spMkLst>
        </pc:spChg>
        <pc:spChg chg="mod">
          <ac:chgData name="Ladislau Elley" userId="3b5d9809cd7da5e4" providerId="LiveId" clId="{71810787-FA22-4F38-9F5A-CC76B3B09787}" dt="2022-06-22T12:08:59.299" v="1634" actId="1076"/>
          <ac:spMkLst>
            <pc:docMk/>
            <pc:sldMk cId="2351926411" sldId="272"/>
            <ac:spMk id="40" creationId="{C41AF9E7-7035-D907-4A91-096F74DAD1AB}"/>
          </ac:spMkLst>
        </pc:spChg>
        <pc:spChg chg="mod">
          <ac:chgData name="Ladislau Elley" userId="3b5d9809cd7da5e4" providerId="LiveId" clId="{71810787-FA22-4F38-9F5A-CC76B3B09787}" dt="2022-06-22T12:00:34.008" v="1545" actId="1076"/>
          <ac:spMkLst>
            <pc:docMk/>
            <pc:sldMk cId="2351926411" sldId="272"/>
            <ac:spMk id="99" creationId="{00000000-0000-0000-0000-000000000000}"/>
          </ac:spMkLst>
        </pc:spChg>
        <pc:spChg chg="mod">
          <ac:chgData name="Ladislau Elley" userId="3b5d9809cd7da5e4" providerId="LiveId" clId="{71810787-FA22-4F38-9F5A-CC76B3B09787}" dt="2022-06-22T12:00:34.008" v="1545" actId="1076"/>
          <ac:spMkLst>
            <pc:docMk/>
            <pc:sldMk cId="2351926411" sldId="272"/>
            <ac:spMk id="100" creationId="{00000000-0000-0000-0000-000000000000}"/>
          </ac:spMkLst>
        </pc:spChg>
        <pc:spChg chg="del">
          <ac:chgData name="Ladislau Elley" userId="3b5d9809cd7da5e4" providerId="LiveId" clId="{71810787-FA22-4F38-9F5A-CC76B3B09787}" dt="2022-06-22T11:48:37.014" v="1470" actId="478"/>
          <ac:spMkLst>
            <pc:docMk/>
            <pc:sldMk cId="2351926411" sldId="272"/>
            <ac:spMk id="101" creationId="{00000000-0000-0000-0000-000000000000}"/>
          </ac:spMkLst>
        </pc:spChg>
        <pc:spChg chg="mod">
          <ac:chgData name="Ladislau Elley" userId="3b5d9809cd7da5e4" providerId="LiveId" clId="{71810787-FA22-4F38-9F5A-CC76B3B09787}" dt="2022-06-22T13:12:54.751" v="1962" actId="20577"/>
          <ac:spMkLst>
            <pc:docMk/>
            <pc:sldMk cId="2351926411" sldId="272"/>
            <ac:spMk id="102" creationId="{00000000-0000-0000-0000-000000000000}"/>
          </ac:spMkLst>
        </pc:spChg>
        <pc:spChg chg="mod">
          <ac:chgData name="Ladislau Elley" userId="3b5d9809cd7da5e4" providerId="LiveId" clId="{71810787-FA22-4F38-9F5A-CC76B3B09787}" dt="2022-06-22T12:06:21.650" v="1617" actId="14100"/>
          <ac:spMkLst>
            <pc:docMk/>
            <pc:sldMk cId="2351926411" sldId="272"/>
            <ac:spMk id="103" creationId="{00000000-0000-0000-0000-000000000000}"/>
          </ac:spMkLst>
        </pc:spChg>
        <pc:spChg chg="mod">
          <ac:chgData name="Ladislau Elley" userId="3b5d9809cd7da5e4" providerId="LiveId" clId="{71810787-FA22-4F38-9F5A-CC76B3B09787}" dt="2022-06-22T12:06:26.539" v="1618" actId="1076"/>
          <ac:spMkLst>
            <pc:docMk/>
            <pc:sldMk cId="2351926411" sldId="272"/>
            <ac:spMk id="105" creationId="{00000000-0000-0000-0000-000000000000}"/>
          </ac:spMkLst>
        </pc:spChg>
        <pc:cxnChg chg="mod">
          <ac:chgData name="Ladislau Elley" userId="3b5d9809cd7da5e4" providerId="LiveId" clId="{71810787-FA22-4F38-9F5A-CC76B3B09787}" dt="2022-06-22T12:09:12.748" v="1636" actId="14100"/>
          <ac:cxnSpMkLst>
            <pc:docMk/>
            <pc:sldMk cId="2351926411" sldId="272"/>
            <ac:cxnSpMk id="4" creationId="{8F7C94F7-6105-ACEB-71EB-CE78B005D074}"/>
          </ac:cxnSpMkLst>
        </pc:cxnChg>
        <pc:cxnChg chg="mod">
          <ac:chgData name="Ladislau Elley" userId="3b5d9809cd7da5e4" providerId="LiveId" clId="{71810787-FA22-4F38-9F5A-CC76B3B09787}" dt="2022-06-22T12:03:13.979" v="1569" actId="14100"/>
          <ac:cxnSpMkLst>
            <pc:docMk/>
            <pc:sldMk cId="2351926411" sldId="272"/>
            <ac:cxnSpMk id="39" creationId="{D9AF93EC-7808-202E-3B1D-8D75BC309567}"/>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bb551ab6de_0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bb551ab6de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bb551ab6de_0_6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bb551ab6de_0_6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b551ab6d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bb551ab6d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bb551ab6d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bb551ab6d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bb551ab6de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bb551ab6d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bb551ab6de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bb551ab6de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bb551ab6de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bb551ab6de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bb551ab6de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bb551ab6d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95732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bb551ab6de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bb551ab6de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bb551ab6de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bb551ab6de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92321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spcBef>
                <a:spcPts val="0"/>
              </a:spcBef>
              <a:spcAft>
                <a:spcPts val="0"/>
              </a:spcAft>
              <a:buClr>
                <a:srgbClr val="666666"/>
              </a:buClr>
              <a:buSzPts val="5200"/>
              <a:buNone/>
              <a:defRPr sz="5200">
                <a:solidFill>
                  <a:srgbClr val="666666"/>
                </a:solidFill>
              </a:defRPr>
            </a:lvl1pPr>
            <a:lvl2pPr lvl="1">
              <a:spcBef>
                <a:spcPts val="0"/>
              </a:spcBef>
              <a:spcAft>
                <a:spcPts val="0"/>
              </a:spcAft>
              <a:buClr>
                <a:srgbClr val="666666"/>
              </a:buClr>
              <a:buSzPts val="5200"/>
              <a:buNone/>
              <a:defRPr sz="5200">
                <a:solidFill>
                  <a:srgbClr val="666666"/>
                </a:solidFill>
              </a:defRPr>
            </a:lvl2pPr>
            <a:lvl3pPr lvl="2">
              <a:spcBef>
                <a:spcPts val="0"/>
              </a:spcBef>
              <a:spcAft>
                <a:spcPts val="0"/>
              </a:spcAft>
              <a:buClr>
                <a:srgbClr val="666666"/>
              </a:buClr>
              <a:buSzPts val="5200"/>
              <a:buNone/>
              <a:defRPr sz="5200">
                <a:solidFill>
                  <a:srgbClr val="666666"/>
                </a:solidFill>
              </a:defRPr>
            </a:lvl3pPr>
            <a:lvl4pPr lvl="3">
              <a:spcBef>
                <a:spcPts val="0"/>
              </a:spcBef>
              <a:spcAft>
                <a:spcPts val="0"/>
              </a:spcAft>
              <a:buClr>
                <a:srgbClr val="666666"/>
              </a:buClr>
              <a:buSzPts val="5200"/>
              <a:buNone/>
              <a:defRPr sz="5200">
                <a:solidFill>
                  <a:srgbClr val="666666"/>
                </a:solidFill>
              </a:defRPr>
            </a:lvl4pPr>
            <a:lvl5pPr lvl="4">
              <a:spcBef>
                <a:spcPts val="0"/>
              </a:spcBef>
              <a:spcAft>
                <a:spcPts val="0"/>
              </a:spcAft>
              <a:buClr>
                <a:srgbClr val="666666"/>
              </a:buClr>
              <a:buSzPts val="5200"/>
              <a:buNone/>
              <a:defRPr sz="5200">
                <a:solidFill>
                  <a:srgbClr val="666666"/>
                </a:solidFill>
              </a:defRPr>
            </a:lvl5pPr>
            <a:lvl6pPr lvl="5">
              <a:spcBef>
                <a:spcPts val="0"/>
              </a:spcBef>
              <a:spcAft>
                <a:spcPts val="0"/>
              </a:spcAft>
              <a:buClr>
                <a:srgbClr val="666666"/>
              </a:buClr>
              <a:buSzPts val="5200"/>
              <a:buNone/>
              <a:defRPr sz="5200">
                <a:solidFill>
                  <a:srgbClr val="666666"/>
                </a:solidFill>
              </a:defRPr>
            </a:lvl6pPr>
            <a:lvl7pPr lvl="6">
              <a:spcBef>
                <a:spcPts val="0"/>
              </a:spcBef>
              <a:spcAft>
                <a:spcPts val="0"/>
              </a:spcAft>
              <a:buClr>
                <a:srgbClr val="666666"/>
              </a:buClr>
              <a:buSzPts val="5200"/>
              <a:buNone/>
              <a:defRPr sz="5200">
                <a:solidFill>
                  <a:srgbClr val="666666"/>
                </a:solidFill>
              </a:defRPr>
            </a:lvl7pPr>
            <a:lvl8pPr lvl="7">
              <a:spcBef>
                <a:spcPts val="0"/>
              </a:spcBef>
              <a:spcAft>
                <a:spcPts val="0"/>
              </a:spcAft>
              <a:buClr>
                <a:srgbClr val="666666"/>
              </a:buClr>
              <a:buSzPts val="5200"/>
              <a:buNone/>
              <a:defRPr sz="5200">
                <a:solidFill>
                  <a:srgbClr val="666666"/>
                </a:solidFill>
              </a:defRPr>
            </a:lvl8pPr>
            <a:lvl9pPr lvl="8">
              <a:spcBef>
                <a:spcPts val="0"/>
              </a:spcBef>
              <a:spcAft>
                <a:spcPts val="0"/>
              </a:spcAft>
              <a:buClr>
                <a:srgbClr val="666666"/>
              </a:buClr>
              <a:buSzPts val="5200"/>
              <a:buNone/>
              <a:defRPr sz="5200">
                <a:solidFill>
                  <a:srgbClr val="666666"/>
                </a:solidFill>
              </a:defRPr>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rgbClr val="666666"/>
              </a:buClr>
              <a:buSzPts val="2800"/>
              <a:buNone/>
              <a:defRPr sz="2800">
                <a:solidFill>
                  <a:srgbClr val="666666"/>
                </a:solidFill>
              </a:defRPr>
            </a:lvl1pPr>
            <a:lvl2pPr lvl="1">
              <a:lnSpc>
                <a:spcPct val="100000"/>
              </a:lnSpc>
              <a:spcBef>
                <a:spcPts val="0"/>
              </a:spcBef>
              <a:spcAft>
                <a:spcPts val="0"/>
              </a:spcAft>
              <a:buClr>
                <a:srgbClr val="666666"/>
              </a:buClr>
              <a:buSzPts val="2800"/>
              <a:buNone/>
              <a:defRPr sz="2800">
                <a:solidFill>
                  <a:srgbClr val="666666"/>
                </a:solidFill>
              </a:defRPr>
            </a:lvl2pPr>
            <a:lvl3pPr lvl="2">
              <a:lnSpc>
                <a:spcPct val="100000"/>
              </a:lnSpc>
              <a:spcBef>
                <a:spcPts val="0"/>
              </a:spcBef>
              <a:spcAft>
                <a:spcPts val="0"/>
              </a:spcAft>
              <a:buClr>
                <a:srgbClr val="666666"/>
              </a:buClr>
              <a:buSzPts val="2800"/>
              <a:buNone/>
              <a:defRPr sz="2800">
                <a:solidFill>
                  <a:srgbClr val="666666"/>
                </a:solidFill>
              </a:defRPr>
            </a:lvl3pPr>
            <a:lvl4pPr lvl="3">
              <a:lnSpc>
                <a:spcPct val="100000"/>
              </a:lnSpc>
              <a:spcBef>
                <a:spcPts val="0"/>
              </a:spcBef>
              <a:spcAft>
                <a:spcPts val="0"/>
              </a:spcAft>
              <a:buClr>
                <a:srgbClr val="666666"/>
              </a:buClr>
              <a:buSzPts val="2800"/>
              <a:buNone/>
              <a:defRPr sz="2800">
                <a:solidFill>
                  <a:srgbClr val="666666"/>
                </a:solidFill>
              </a:defRPr>
            </a:lvl4pPr>
            <a:lvl5pPr lvl="4">
              <a:lnSpc>
                <a:spcPct val="100000"/>
              </a:lnSpc>
              <a:spcBef>
                <a:spcPts val="0"/>
              </a:spcBef>
              <a:spcAft>
                <a:spcPts val="0"/>
              </a:spcAft>
              <a:buClr>
                <a:srgbClr val="666666"/>
              </a:buClr>
              <a:buSzPts val="2800"/>
              <a:buNone/>
              <a:defRPr sz="2800">
                <a:solidFill>
                  <a:srgbClr val="666666"/>
                </a:solidFill>
              </a:defRPr>
            </a:lvl5pPr>
            <a:lvl6pPr lvl="5">
              <a:lnSpc>
                <a:spcPct val="100000"/>
              </a:lnSpc>
              <a:spcBef>
                <a:spcPts val="0"/>
              </a:spcBef>
              <a:spcAft>
                <a:spcPts val="0"/>
              </a:spcAft>
              <a:buClr>
                <a:srgbClr val="666666"/>
              </a:buClr>
              <a:buSzPts val="2800"/>
              <a:buNone/>
              <a:defRPr sz="2800">
                <a:solidFill>
                  <a:srgbClr val="666666"/>
                </a:solidFill>
              </a:defRPr>
            </a:lvl6pPr>
            <a:lvl7pPr lvl="6">
              <a:lnSpc>
                <a:spcPct val="100000"/>
              </a:lnSpc>
              <a:spcBef>
                <a:spcPts val="0"/>
              </a:spcBef>
              <a:spcAft>
                <a:spcPts val="0"/>
              </a:spcAft>
              <a:buClr>
                <a:srgbClr val="666666"/>
              </a:buClr>
              <a:buSzPts val="2800"/>
              <a:buNone/>
              <a:defRPr sz="2800">
                <a:solidFill>
                  <a:srgbClr val="666666"/>
                </a:solidFill>
              </a:defRPr>
            </a:lvl7pPr>
            <a:lvl8pPr lvl="7">
              <a:lnSpc>
                <a:spcPct val="100000"/>
              </a:lnSpc>
              <a:spcBef>
                <a:spcPts val="0"/>
              </a:spcBef>
              <a:spcAft>
                <a:spcPts val="0"/>
              </a:spcAft>
              <a:buClr>
                <a:srgbClr val="666666"/>
              </a:buClr>
              <a:buSzPts val="2800"/>
              <a:buNone/>
              <a:defRPr sz="2800">
                <a:solidFill>
                  <a:srgbClr val="666666"/>
                </a:solidFill>
              </a:defRPr>
            </a:lvl8pPr>
            <a:lvl9pPr lvl="8">
              <a:lnSpc>
                <a:spcPct val="100000"/>
              </a:lnSpc>
              <a:spcBef>
                <a:spcPts val="0"/>
              </a:spcBef>
              <a:spcAft>
                <a:spcPts val="0"/>
              </a:spcAft>
              <a:buClr>
                <a:srgbClr val="666666"/>
              </a:buClr>
              <a:buSzPts val="2800"/>
              <a:buNone/>
              <a:defRPr sz="2800">
                <a:solidFill>
                  <a:srgbClr val="666666"/>
                </a:solidFill>
              </a:defRPr>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rgbClr val="666666"/>
              </a:buClr>
              <a:buSzPts val="2800"/>
              <a:buFont typeface="Roboto"/>
              <a:buNone/>
              <a:defRPr sz="2800">
                <a:solidFill>
                  <a:srgbClr val="666666"/>
                </a:solidFill>
                <a:latin typeface="Roboto"/>
                <a:ea typeface="Roboto"/>
                <a:cs typeface="Roboto"/>
                <a:sym typeface="Roboto"/>
              </a:defRPr>
            </a:lvl1pPr>
            <a:lvl2pPr lvl="1">
              <a:spcBef>
                <a:spcPts val="0"/>
              </a:spcBef>
              <a:spcAft>
                <a:spcPts val="0"/>
              </a:spcAft>
              <a:buClr>
                <a:srgbClr val="666666"/>
              </a:buClr>
              <a:buSzPts val="2800"/>
              <a:buFont typeface="Roboto"/>
              <a:buNone/>
              <a:defRPr sz="2800">
                <a:solidFill>
                  <a:srgbClr val="666666"/>
                </a:solidFill>
                <a:latin typeface="Roboto"/>
                <a:ea typeface="Roboto"/>
                <a:cs typeface="Roboto"/>
                <a:sym typeface="Roboto"/>
              </a:defRPr>
            </a:lvl2pPr>
            <a:lvl3pPr lvl="2">
              <a:spcBef>
                <a:spcPts val="0"/>
              </a:spcBef>
              <a:spcAft>
                <a:spcPts val="0"/>
              </a:spcAft>
              <a:buClr>
                <a:srgbClr val="666666"/>
              </a:buClr>
              <a:buSzPts val="2800"/>
              <a:buFont typeface="Roboto"/>
              <a:buNone/>
              <a:defRPr sz="2800">
                <a:solidFill>
                  <a:srgbClr val="666666"/>
                </a:solidFill>
                <a:latin typeface="Roboto"/>
                <a:ea typeface="Roboto"/>
                <a:cs typeface="Roboto"/>
                <a:sym typeface="Roboto"/>
              </a:defRPr>
            </a:lvl3pPr>
            <a:lvl4pPr lvl="3">
              <a:spcBef>
                <a:spcPts val="0"/>
              </a:spcBef>
              <a:spcAft>
                <a:spcPts val="0"/>
              </a:spcAft>
              <a:buClr>
                <a:srgbClr val="666666"/>
              </a:buClr>
              <a:buSzPts val="2800"/>
              <a:buFont typeface="Roboto"/>
              <a:buNone/>
              <a:defRPr sz="2800">
                <a:solidFill>
                  <a:srgbClr val="666666"/>
                </a:solidFill>
                <a:latin typeface="Roboto"/>
                <a:ea typeface="Roboto"/>
                <a:cs typeface="Roboto"/>
                <a:sym typeface="Roboto"/>
              </a:defRPr>
            </a:lvl4pPr>
            <a:lvl5pPr lvl="4">
              <a:spcBef>
                <a:spcPts val="0"/>
              </a:spcBef>
              <a:spcAft>
                <a:spcPts val="0"/>
              </a:spcAft>
              <a:buClr>
                <a:srgbClr val="666666"/>
              </a:buClr>
              <a:buSzPts val="2800"/>
              <a:buFont typeface="Roboto"/>
              <a:buNone/>
              <a:defRPr sz="2800">
                <a:solidFill>
                  <a:srgbClr val="666666"/>
                </a:solidFill>
                <a:latin typeface="Roboto"/>
                <a:ea typeface="Roboto"/>
                <a:cs typeface="Roboto"/>
                <a:sym typeface="Roboto"/>
              </a:defRPr>
            </a:lvl5pPr>
            <a:lvl6pPr lvl="5">
              <a:spcBef>
                <a:spcPts val="0"/>
              </a:spcBef>
              <a:spcAft>
                <a:spcPts val="0"/>
              </a:spcAft>
              <a:buClr>
                <a:srgbClr val="666666"/>
              </a:buClr>
              <a:buSzPts val="2800"/>
              <a:buFont typeface="Roboto"/>
              <a:buNone/>
              <a:defRPr sz="2800">
                <a:solidFill>
                  <a:srgbClr val="666666"/>
                </a:solidFill>
                <a:latin typeface="Roboto"/>
                <a:ea typeface="Roboto"/>
                <a:cs typeface="Roboto"/>
                <a:sym typeface="Roboto"/>
              </a:defRPr>
            </a:lvl6pPr>
            <a:lvl7pPr lvl="6">
              <a:spcBef>
                <a:spcPts val="0"/>
              </a:spcBef>
              <a:spcAft>
                <a:spcPts val="0"/>
              </a:spcAft>
              <a:buClr>
                <a:srgbClr val="666666"/>
              </a:buClr>
              <a:buSzPts val="2800"/>
              <a:buFont typeface="Roboto"/>
              <a:buNone/>
              <a:defRPr sz="2800">
                <a:solidFill>
                  <a:srgbClr val="666666"/>
                </a:solidFill>
                <a:latin typeface="Roboto"/>
                <a:ea typeface="Roboto"/>
                <a:cs typeface="Roboto"/>
                <a:sym typeface="Roboto"/>
              </a:defRPr>
            </a:lvl7pPr>
            <a:lvl8pPr lvl="7">
              <a:spcBef>
                <a:spcPts val="0"/>
              </a:spcBef>
              <a:spcAft>
                <a:spcPts val="0"/>
              </a:spcAft>
              <a:buClr>
                <a:srgbClr val="666666"/>
              </a:buClr>
              <a:buSzPts val="2800"/>
              <a:buFont typeface="Roboto"/>
              <a:buNone/>
              <a:defRPr sz="2800">
                <a:solidFill>
                  <a:srgbClr val="666666"/>
                </a:solidFill>
                <a:latin typeface="Roboto"/>
                <a:ea typeface="Roboto"/>
                <a:cs typeface="Roboto"/>
                <a:sym typeface="Roboto"/>
              </a:defRPr>
            </a:lvl8pPr>
            <a:lvl9pPr lvl="8">
              <a:spcBef>
                <a:spcPts val="0"/>
              </a:spcBef>
              <a:spcAft>
                <a:spcPts val="0"/>
              </a:spcAft>
              <a:buClr>
                <a:srgbClr val="666666"/>
              </a:buClr>
              <a:buSzPts val="2800"/>
              <a:buFont typeface="Roboto"/>
              <a:buNone/>
              <a:defRPr sz="2800">
                <a:solidFill>
                  <a:srgbClr val="666666"/>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rgbClr val="666666"/>
              </a:buClr>
              <a:buSzPts val="1800"/>
              <a:buFont typeface="Roboto"/>
              <a:buChar char="●"/>
              <a:defRPr sz="1800">
                <a:solidFill>
                  <a:srgbClr val="666666"/>
                </a:solidFill>
                <a:latin typeface="Roboto"/>
                <a:ea typeface="Roboto"/>
                <a:cs typeface="Roboto"/>
                <a:sym typeface="Roboto"/>
              </a:defRPr>
            </a:lvl1pPr>
            <a:lvl2pPr marL="914400" lvl="1" indent="-317500">
              <a:lnSpc>
                <a:spcPct val="115000"/>
              </a:lnSpc>
              <a:spcBef>
                <a:spcPts val="0"/>
              </a:spcBef>
              <a:spcAft>
                <a:spcPts val="0"/>
              </a:spcAft>
              <a:buClr>
                <a:srgbClr val="666666"/>
              </a:buClr>
              <a:buSzPts val="1400"/>
              <a:buFont typeface="Roboto"/>
              <a:buChar char="○"/>
              <a:defRPr>
                <a:solidFill>
                  <a:srgbClr val="666666"/>
                </a:solidFill>
                <a:latin typeface="Roboto"/>
                <a:ea typeface="Roboto"/>
                <a:cs typeface="Roboto"/>
                <a:sym typeface="Roboto"/>
              </a:defRPr>
            </a:lvl2pPr>
            <a:lvl3pPr marL="1371600" lvl="2" indent="-317500">
              <a:lnSpc>
                <a:spcPct val="115000"/>
              </a:lnSpc>
              <a:spcBef>
                <a:spcPts val="0"/>
              </a:spcBef>
              <a:spcAft>
                <a:spcPts val="0"/>
              </a:spcAft>
              <a:buClr>
                <a:srgbClr val="666666"/>
              </a:buClr>
              <a:buSzPts val="1400"/>
              <a:buFont typeface="Roboto"/>
              <a:buChar char="■"/>
              <a:defRPr>
                <a:solidFill>
                  <a:srgbClr val="666666"/>
                </a:solidFill>
                <a:latin typeface="Roboto"/>
                <a:ea typeface="Roboto"/>
                <a:cs typeface="Roboto"/>
                <a:sym typeface="Roboto"/>
              </a:defRPr>
            </a:lvl3pPr>
            <a:lvl4pPr marL="1828800" lvl="3" indent="-317500">
              <a:lnSpc>
                <a:spcPct val="115000"/>
              </a:lnSpc>
              <a:spcBef>
                <a:spcPts val="0"/>
              </a:spcBef>
              <a:spcAft>
                <a:spcPts val="0"/>
              </a:spcAft>
              <a:buClr>
                <a:srgbClr val="666666"/>
              </a:buClr>
              <a:buSzPts val="1400"/>
              <a:buFont typeface="Roboto"/>
              <a:buChar char="●"/>
              <a:defRPr>
                <a:solidFill>
                  <a:srgbClr val="666666"/>
                </a:solidFill>
                <a:latin typeface="Roboto"/>
                <a:ea typeface="Roboto"/>
                <a:cs typeface="Roboto"/>
                <a:sym typeface="Roboto"/>
              </a:defRPr>
            </a:lvl4pPr>
            <a:lvl5pPr marL="2286000" lvl="4" indent="-317500">
              <a:lnSpc>
                <a:spcPct val="115000"/>
              </a:lnSpc>
              <a:spcBef>
                <a:spcPts val="0"/>
              </a:spcBef>
              <a:spcAft>
                <a:spcPts val="0"/>
              </a:spcAft>
              <a:buClr>
                <a:srgbClr val="666666"/>
              </a:buClr>
              <a:buSzPts val="1400"/>
              <a:buFont typeface="Roboto"/>
              <a:buChar char="○"/>
              <a:defRPr>
                <a:solidFill>
                  <a:srgbClr val="666666"/>
                </a:solidFill>
                <a:latin typeface="Roboto"/>
                <a:ea typeface="Roboto"/>
                <a:cs typeface="Roboto"/>
                <a:sym typeface="Roboto"/>
              </a:defRPr>
            </a:lvl5pPr>
            <a:lvl6pPr marL="2743200" lvl="5" indent="-317500">
              <a:lnSpc>
                <a:spcPct val="115000"/>
              </a:lnSpc>
              <a:spcBef>
                <a:spcPts val="0"/>
              </a:spcBef>
              <a:spcAft>
                <a:spcPts val="0"/>
              </a:spcAft>
              <a:buClr>
                <a:srgbClr val="666666"/>
              </a:buClr>
              <a:buSzPts val="1400"/>
              <a:buFont typeface="Roboto"/>
              <a:buChar char="■"/>
              <a:defRPr>
                <a:solidFill>
                  <a:srgbClr val="666666"/>
                </a:solidFill>
                <a:latin typeface="Roboto"/>
                <a:ea typeface="Roboto"/>
                <a:cs typeface="Roboto"/>
                <a:sym typeface="Roboto"/>
              </a:defRPr>
            </a:lvl6pPr>
            <a:lvl7pPr marL="3200400" lvl="6" indent="-317500">
              <a:lnSpc>
                <a:spcPct val="115000"/>
              </a:lnSpc>
              <a:spcBef>
                <a:spcPts val="0"/>
              </a:spcBef>
              <a:spcAft>
                <a:spcPts val="0"/>
              </a:spcAft>
              <a:buClr>
                <a:srgbClr val="666666"/>
              </a:buClr>
              <a:buSzPts val="1400"/>
              <a:buFont typeface="Roboto"/>
              <a:buChar char="●"/>
              <a:defRPr>
                <a:solidFill>
                  <a:srgbClr val="666666"/>
                </a:solidFill>
                <a:latin typeface="Roboto"/>
                <a:ea typeface="Roboto"/>
                <a:cs typeface="Roboto"/>
                <a:sym typeface="Roboto"/>
              </a:defRPr>
            </a:lvl7pPr>
            <a:lvl8pPr marL="3657600" lvl="7" indent="-317500">
              <a:lnSpc>
                <a:spcPct val="115000"/>
              </a:lnSpc>
              <a:spcBef>
                <a:spcPts val="0"/>
              </a:spcBef>
              <a:spcAft>
                <a:spcPts val="0"/>
              </a:spcAft>
              <a:buClr>
                <a:srgbClr val="666666"/>
              </a:buClr>
              <a:buSzPts val="1400"/>
              <a:buFont typeface="Roboto"/>
              <a:buChar char="○"/>
              <a:defRPr>
                <a:solidFill>
                  <a:srgbClr val="666666"/>
                </a:solidFill>
                <a:latin typeface="Roboto"/>
                <a:ea typeface="Roboto"/>
                <a:cs typeface="Roboto"/>
                <a:sym typeface="Roboto"/>
              </a:defRPr>
            </a:lvl8pPr>
            <a:lvl9pPr marL="4114800" lvl="8" indent="-317500">
              <a:lnSpc>
                <a:spcPct val="115000"/>
              </a:lnSpc>
              <a:spcBef>
                <a:spcPts val="0"/>
              </a:spcBef>
              <a:spcAft>
                <a:spcPts val="0"/>
              </a:spcAft>
              <a:buClr>
                <a:srgbClr val="666666"/>
              </a:buClr>
              <a:buSzPts val="1400"/>
              <a:buFont typeface="Roboto"/>
              <a:buChar char="■"/>
              <a:defRPr>
                <a:solidFill>
                  <a:srgbClr val="666666"/>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7" y="744575"/>
            <a:ext cx="8687913" cy="205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n-US" sz="4180" dirty="0"/>
              <a:t>Case study : How Does a Bike-Share Navigate Speedy Success?</a:t>
            </a:r>
          </a:p>
        </p:txBody>
      </p:sp>
      <p:sp>
        <p:nvSpPr>
          <p:cNvPr id="55" name="Google Shape;55;p13"/>
          <p:cNvSpPr txBox="1">
            <a:spLocks noGrp="1"/>
          </p:cNvSpPr>
          <p:nvPr>
            <p:ph type="subTitle" idx="1"/>
          </p:nvPr>
        </p:nvSpPr>
        <p:spPr>
          <a:xfrm>
            <a:off x="311700" y="3354943"/>
            <a:ext cx="8520600" cy="93577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sz="1900" b="1" dirty="0">
                <a:solidFill>
                  <a:schemeClr val="bg2">
                    <a:lumMod val="60000"/>
                    <a:lumOff val="40000"/>
                  </a:schemeClr>
                </a:solidFill>
              </a:rPr>
              <a:t>Author: Ladislau André</a:t>
            </a:r>
          </a:p>
          <a:p>
            <a:pPr marL="0" lvl="0" indent="0" algn="l" rtl="0">
              <a:spcBef>
                <a:spcPts val="0"/>
              </a:spcBef>
              <a:spcAft>
                <a:spcPts val="0"/>
              </a:spcAft>
              <a:buNone/>
            </a:pPr>
            <a:r>
              <a:rPr lang="en-US" sz="1900" b="1" dirty="0">
                <a:solidFill>
                  <a:schemeClr val="bg2">
                    <a:lumMod val="60000"/>
                    <a:lumOff val="40000"/>
                  </a:schemeClr>
                </a:solidFill>
              </a:rPr>
              <a:t>Junho 2022</a:t>
            </a:r>
          </a:p>
          <a:p>
            <a:pPr marL="0" lvl="0" indent="0" algn="l" rtl="0">
              <a:spcBef>
                <a:spcPts val="0"/>
              </a:spcBef>
              <a:spcAft>
                <a:spcPts val="0"/>
              </a:spcAft>
              <a:buNone/>
            </a:pPr>
            <a:endParaRPr lang="en-US" sz="1900" dirty="0">
              <a:solidFill>
                <a:srgbClr val="B7B7B7"/>
              </a:solidFill>
            </a:endParaRPr>
          </a:p>
        </p:txBody>
      </p:sp>
      <p:pic>
        <p:nvPicPr>
          <p:cNvPr id="3" name="Imagem 2">
            <a:extLst>
              <a:ext uri="{FF2B5EF4-FFF2-40B4-BE49-F238E27FC236}">
                <a16:creationId xmlns:a16="http://schemas.microsoft.com/office/drawing/2014/main" id="{EDA7CCBA-4C73-5573-3D1E-E274179B6F15}"/>
              </a:ext>
            </a:extLst>
          </p:cNvPr>
          <p:cNvPicPr>
            <a:picLocks noChangeAspect="1"/>
          </p:cNvPicPr>
          <p:nvPr/>
        </p:nvPicPr>
        <p:blipFill>
          <a:blip r:embed="rId3"/>
          <a:stretch>
            <a:fillRect/>
          </a:stretch>
        </p:blipFill>
        <p:spPr>
          <a:xfrm>
            <a:off x="5578192" y="2674438"/>
            <a:ext cx="2371725" cy="19240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4"/>
          <p:cNvSpPr txBox="1">
            <a:spLocks noGrp="1"/>
          </p:cNvSpPr>
          <p:nvPr>
            <p:ph type="title"/>
          </p:nvPr>
        </p:nvSpPr>
        <p:spPr>
          <a:xfrm>
            <a:off x="658150" y="2356800"/>
            <a:ext cx="1778700" cy="429900"/>
          </a:xfrm>
          <a:prstGeom prst="rect">
            <a:avLst/>
          </a:prstGeom>
        </p:spPr>
        <p:txBody>
          <a:bodyPr spcFirstLastPara="1" wrap="square" lIns="91425" tIns="91425" rIns="91425" bIns="91425" anchor="t" anchorCtr="0">
            <a:normAutofit/>
          </a:bodyPr>
          <a:lstStyle/>
          <a:p>
            <a:pPr marL="0" lvl="0" indent="0" algn="r" rtl="0">
              <a:spcBef>
                <a:spcPts val="0"/>
              </a:spcBef>
              <a:spcAft>
                <a:spcPts val="0"/>
              </a:spcAft>
              <a:buNone/>
            </a:pPr>
            <a:r>
              <a:rPr lang="en" sz="1600" b="1"/>
              <a:t>In Summary</a:t>
            </a:r>
            <a:endParaRPr sz="1600" b="1"/>
          </a:p>
        </p:txBody>
      </p:sp>
      <p:sp>
        <p:nvSpPr>
          <p:cNvPr id="155" name="Google Shape;155;p24"/>
          <p:cNvSpPr txBox="1"/>
          <p:nvPr/>
        </p:nvSpPr>
        <p:spPr>
          <a:xfrm>
            <a:off x="2691310" y="1402229"/>
            <a:ext cx="5884200" cy="116952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u="sng" dirty="0">
                <a:solidFill>
                  <a:srgbClr val="666666"/>
                </a:solidFill>
                <a:latin typeface="Roboto"/>
                <a:ea typeface="Roboto"/>
                <a:cs typeface="Roboto"/>
                <a:sym typeface="Roboto"/>
              </a:rPr>
              <a:t>WHY</a:t>
            </a:r>
            <a:r>
              <a:rPr lang="en" sz="1600" dirty="0">
                <a:solidFill>
                  <a:srgbClr val="666666"/>
                </a:solidFill>
                <a:latin typeface="Roboto"/>
                <a:ea typeface="Roboto"/>
                <a:cs typeface="Roboto"/>
                <a:sym typeface="Roboto"/>
              </a:rPr>
              <a:t>:Casual riders perform higher distances than annual members and have greater appearance in weekends, therefore iwith the right campaign they might be transformed into annual members</a:t>
            </a:r>
            <a:endParaRPr sz="1600" u="sng" dirty="0">
              <a:solidFill>
                <a:srgbClr val="CCCCCC"/>
              </a:solidFill>
              <a:latin typeface="Roboto"/>
              <a:ea typeface="Roboto"/>
              <a:cs typeface="Roboto"/>
              <a:sym typeface="Roboto"/>
            </a:endParaRPr>
          </a:p>
        </p:txBody>
      </p:sp>
      <p:sp>
        <p:nvSpPr>
          <p:cNvPr id="156" name="Google Shape;156;p24"/>
          <p:cNvSpPr txBox="1"/>
          <p:nvPr/>
        </p:nvSpPr>
        <p:spPr>
          <a:xfrm>
            <a:off x="2786725" y="2858925"/>
            <a:ext cx="5304000" cy="116952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u="sng" dirty="0">
                <a:solidFill>
                  <a:srgbClr val="666666"/>
                </a:solidFill>
                <a:latin typeface="Roboto"/>
                <a:ea typeface="Roboto"/>
                <a:cs typeface="Roboto"/>
                <a:sym typeface="Roboto"/>
              </a:rPr>
              <a:t>HOW</a:t>
            </a:r>
            <a:r>
              <a:rPr lang="en" sz="1600" dirty="0">
                <a:solidFill>
                  <a:srgbClr val="666666"/>
                </a:solidFill>
                <a:latin typeface="Roboto"/>
                <a:ea typeface="Roboto"/>
                <a:cs typeface="Roboto"/>
                <a:sym typeface="Roboto"/>
              </a:rPr>
              <a:t>: Launching specific marketing campaigns for casual riders, making these campaigns even more intense in the weekends where casual have greater appearance.</a:t>
            </a:r>
            <a:endParaRPr sz="1600" dirty="0">
              <a:solidFill>
                <a:srgbClr val="666666"/>
              </a:solidFill>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54"/>
                                        </p:tgtEl>
                                        <p:attrNameLst>
                                          <p:attrName>style.visibility</p:attrName>
                                        </p:attrNameLst>
                                      </p:cBhvr>
                                      <p:to>
                                        <p:strVal val="visible"/>
                                      </p:to>
                                    </p:set>
                                    <p:animEffect transition="in" filter="fade">
                                      <p:cBhvr>
                                        <p:cTn id="7" dur="1000"/>
                                        <p:tgtEl>
                                          <p:spTgt spid="15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5"/>
                                        </p:tgtEl>
                                        <p:attrNameLst>
                                          <p:attrName>style.visibility</p:attrName>
                                        </p:attrNameLst>
                                      </p:cBhvr>
                                      <p:to>
                                        <p:strVal val="visible"/>
                                      </p:to>
                                    </p:set>
                                    <p:animEffect transition="in" filter="fade">
                                      <p:cBhvr>
                                        <p:cTn id="12" dur="1000"/>
                                        <p:tgtEl>
                                          <p:spTgt spid="15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6"/>
                                        </p:tgtEl>
                                        <p:attrNameLst>
                                          <p:attrName>style.visibility</p:attrName>
                                        </p:attrNameLst>
                                      </p:cBhvr>
                                      <p:to>
                                        <p:strVal val="visible"/>
                                      </p:to>
                                    </p:set>
                                    <p:animEffect transition="in" filter="fade">
                                      <p:cBhvr>
                                        <p:cTn id="17" dur="1000"/>
                                        <p:tgtEl>
                                          <p:spTgt spid="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666666"/>
        </a:solidFill>
        <a:effectLst/>
      </p:bgPr>
    </p:bg>
    <p:spTree>
      <p:nvGrpSpPr>
        <p:cNvPr id="1" name="Shape 219"/>
        <p:cNvGrpSpPr/>
        <p:nvPr/>
      </p:nvGrpSpPr>
      <p:grpSpPr>
        <a:xfrm>
          <a:off x="0" y="0"/>
          <a:ext cx="0" cy="0"/>
          <a:chOff x="0" y="0"/>
          <a:chExt cx="0" cy="0"/>
        </a:xfrm>
      </p:grpSpPr>
      <p:sp>
        <p:nvSpPr>
          <p:cNvPr id="220" name="Google Shape;220;p27"/>
          <p:cNvSpPr txBox="1"/>
          <p:nvPr/>
        </p:nvSpPr>
        <p:spPr>
          <a:xfrm>
            <a:off x="838000" y="2356200"/>
            <a:ext cx="20073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rgbClr val="FFFFFF"/>
                </a:solidFill>
                <a:latin typeface="Roboto"/>
                <a:ea typeface="Roboto"/>
                <a:cs typeface="Roboto"/>
                <a:sym typeface="Roboto"/>
              </a:rPr>
              <a:t>Thank You.</a:t>
            </a:r>
            <a:endParaRPr sz="1600">
              <a:solidFill>
                <a:srgbClr val="FFFFFF"/>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p:nvPr/>
        </p:nvSpPr>
        <p:spPr>
          <a:xfrm>
            <a:off x="0" y="0"/>
            <a:ext cx="410935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 name="Google Shape;61;p14"/>
          <p:cNvGrpSpPr/>
          <p:nvPr/>
        </p:nvGrpSpPr>
        <p:grpSpPr>
          <a:xfrm>
            <a:off x="372050" y="962288"/>
            <a:ext cx="3128796" cy="2534980"/>
            <a:chOff x="385200" y="2190887"/>
            <a:chExt cx="2192100" cy="1236695"/>
          </a:xfrm>
        </p:grpSpPr>
        <p:sp>
          <p:nvSpPr>
            <p:cNvPr id="62" name="Google Shape;62;p14"/>
            <p:cNvSpPr txBox="1"/>
            <p:nvPr/>
          </p:nvSpPr>
          <p:spPr>
            <a:xfrm>
              <a:off x="385200" y="2496670"/>
              <a:ext cx="2192100" cy="9309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1" dirty="0">
                  <a:solidFill>
                    <a:srgbClr val="FFFFFF"/>
                  </a:solidFill>
                  <a:latin typeface="Roboto"/>
                  <a:ea typeface="Roboto"/>
                  <a:cs typeface="Roboto"/>
                  <a:sym typeface="Roboto"/>
                </a:rPr>
                <a:t>Design marketing strategies aimed at converting casual riders into annual members. In order to do that, the marketing analyst team needs to better understand how annual members and casual riders differ, why casual riders would buy a membership.</a:t>
              </a:r>
            </a:p>
          </p:txBody>
        </p:sp>
        <p:sp>
          <p:nvSpPr>
            <p:cNvPr id="63" name="Google Shape;63;p14"/>
            <p:cNvSpPr txBox="1"/>
            <p:nvPr/>
          </p:nvSpPr>
          <p:spPr>
            <a:xfrm>
              <a:off x="385200" y="2190887"/>
              <a:ext cx="2192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dirty="0">
                  <a:solidFill>
                    <a:srgbClr val="FFFFFF"/>
                  </a:solidFill>
                  <a:latin typeface="Roboto"/>
                  <a:ea typeface="Roboto"/>
                  <a:cs typeface="Roboto"/>
                  <a:sym typeface="Roboto"/>
                </a:rPr>
                <a:t>Problem:</a:t>
              </a:r>
              <a:endParaRPr dirty="0">
                <a:solidFill>
                  <a:srgbClr val="FFFFFF"/>
                </a:solidFill>
                <a:latin typeface="Roboto"/>
                <a:ea typeface="Roboto"/>
                <a:cs typeface="Roboto"/>
                <a:sym typeface="Roboto"/>
              </a:endParaRPr>
            </a:p>
          </p:txBody>
        </p:sp>
      </p:grpSp>
      <p:grpSp>
        <p:nvGrpSpPr>
          <p:cNvPr id="64" name="Google Shape;64;p14"/>
          <p:cNvGrpSpPr/>
          <p:nvPr/>
        </p:nvGrpSpPr>
        <p:grpSpPr>
          <a:xfrm>
            <a:off x="4419600" y="962286"/>
            <a:ext cx="3565674" cy="2279758"/>
            <a:chOff x="3976900" y="1956000"/>
            <a:chExt cx="4094100" cy="1554231"/>
          </a:xfrm>
        </p:grpSpPr>
        <p:sp>
          <p:nvSpPr>
            <p:cNvPr id="65" name="Google Shape;65;p14"/>
            <p:cNvSpPr txBox="1"/>
            <p:nvPr/>
          </p:nvSpPr>
          <p:spPr>
            <a:xfrm>
              <a:off x="3976900" y="2356200"/>
              <a:ext cx="4094100" cy="1154031"/>
            </a:xfrm>
            <a:prstGeom prst="rect">
              <a:avLst/>
            </a:prstGeom>
            <a:noFill/>
            <a:ln>
              <a:noFill/>
            </a:ln>
          </p:spPr>
          <p:txBody>
            <a:bodyPr spcFirstLastPara="1" wrap="square" lIns="91425" tIns="91425" rIns="91425" bIns="91425" anchor="t" anchorCtr="0">
              <a:spAutoFit/>
            </a:bodyPr>
            <a:lstStyle/>
            <a:p>
              <a:pPr marL="285750" lvl="0" indent="-285750" algn="l" rtl="0">
                <a:spcBef>
                  <a:spcPts val="0"/>
                </a:spcBef>
                <a:spcAft>
                  <a:spcPts val="0"/>
                </a:spcAft>
                <a:buFont typeface="Arial" panose="020B0604020202020204" pitchFamily="34" charset="0"/>
                <a:buChar char="•"/>
              </a:pPr>
              <a:r>
                <a:rPr lang="en" dirty="0">
                  <a:latin typeface="Roboto"/>
                  <a:ea typeface="Roboto"/>
                  <a:cs typeface="Roboto"/>
                  <a:sym typeface="Roboto"/>
                </a:rPr>
                <a:t>Lauching new attracting marketing campaign for casual riders, as well as offers to annual members to increase their ride duration;</a:t>
              </a:r>
            </a:p>
            <a:p>
              <a:pPr marL="285750" lvl="0" indent="-285750" algn="l" rtl="0">
                <a:spcBef>
                  <a:spcPts val="0"/>
                </a:spcBef>
                <a:spcAft>
                  <a:spcPts val="0"/>
                </a:spcAft>
                <a:buFont typeface="Arial" panose="020B0604020202020204" pitchFamily="34" charset="0"/>
                <a:buChar char="•"/>
              </a:pPr>
              <a:r>
                <a:rPr lang="en" dirty="0">
                  <a:latin typeface="Roboto"/>
                  <a:ea typeface="Roboto"/>
                  <a:cs typeface="Roboto"/>
                  <a:sym typeface="Roboto"/>
                </a:rPr>
                <a:t>Make special discounts for those months and days where there are less rides.</a:t>
              </a:r>
            </a:p>
          </p:txBody>
        </p:sp>
        <p:sp>
          <p:nvSpPr>
            <p:cNvPr id="66" name="Google Shape;66;p14"/>
            <p:cNvSpPr txBox="1"/>
            <p:nvPr/>
          </p:nvSpPr>
          <p:spPr>
            <a:xfrm>
              <a:off x="3976900" y="1956000"/>
              <a:ext cx="2192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chemeClr val="dk1"/>
                  </a:solidFill>
                  <a:latin typeface="Roboto"/>
                  <a:ea typeface="Roboto"/>
                  <a:cs typeface="Roboto"/>
                  <a:sym typeface="Roboto"/>
                </a:rPr>
                <a:t>Solution:</a:t>
              </a:r>
              <a:endParaRPr>
                <a:solidFill>
                  <a:schemeClr val="dk1"/>
                </a:solidFill>
                <a:latin typeface="Roboto"/>
                <a:ea typeface="Roboto"/>
                <a:cs typeface="Roboto"/>
                <a:sym typeface="Roboto"/>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0"/>
                                        </p:tgtEl>
                                        <p:attrNameLst>
                                          <p:attrName>style.visibility</p:attrName>
                                        </p:attrNameLst>
                                      </p:cBhvr>
                                      <p:to>
                                        <p:strVal val="visible"/>
                                      </p:to>
                                    </p:set>
                                    <p:anim calcmode="lin" valueType="num">
                                      <p:cBhvr additive="base">
                                        <p:cTn id="7" dur="1000"/>
                                        <p:tgtEl>
                                          <p:spTgt spid="60"/>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4"/>
                                        </p:tgtEl>
                                        <p:attrNameLst>
                                          <p:attrName>style.visibility</p:attrName>
                                        </p:attrNameLst>
                                      </p:cBhvr>
                                      <p:to>
                                        <p:strVal val="visible"/>
                                      </p:to>
                                    </p:set>
                                    <p:animEffect transition="in" filter="fade">
                                      <p:cBhvr>
                                        <p:cTn id="12" dur="1000"/>
                                        <p:tgtEl>
                                          <p:spTgt spid="6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xit" presetSubtype="8" fill="hold" nodeType="clickEffect">
                                  <p:stCondLst>
                                    <p:cond delay="0"/>
                                  </p:stCondLst>
                                  <p:childTnLst>
                                    <p:anim calcmode="lin" valueType="num">
                                      <p:cBhvr additive="base">
                                        <p:cTn id="16" dur="1000"/>
                                        <p:tgtEl>
                                          <p:spTgt spid="60"/>
                                        </p:tgtEl>
                                        <p:attrNameLst>
                                          <p:attrName>ppt_x</p:attrName>
                                        </p:attrNameLst>
                                      </p:cBhvr>
                                      <p:tavLst>
                                        <p:tav tm="0">
                                          <p:val>
                                            <p:strVal val="#ppt_x"/>
                                          </p:val>
                                        </p:tav>
                                        <p:tav tm="100000">
                                          <p:val>
                                            <p:strVal val="#ppt_x-1"/>
                                          </p:val>
                                        </p:tav>
                                      </p:tavLst>
                                    </p:anim>
                                    <p:set>
                                      <p:cBhvr>
                                        <p:cTn id="17" dur="1" fill="hold">
                                          <p:stCondLst>
                                            <p:cond delay="1000"/>
                                          </p:stCondLst>
                                        </p:cTn>
                                        <p:tgtEl>
                                          <p:spTgt spid="60"/>
                                        </p:tgtEl>
                                        <p:attrNameLst>
                                          <p:attrName>style.visibility</p:attrName>
                                        </p:attrNameLst>
                                      </p:cBhvr>
                                      <p:to>
                                        <p:strVal val="hidden"/>
                                      </p:to>
                                    </p:set>
                                  </p:childTnLst>
                                </p:cTn>
                              </p:par>
                              <p:par>
                                <p:cTn id="18" presetID="10" presetClass="exit" presetSubtype="0" fill="hold" nodeType="withEffect">
                                  <p:stCondLst>
                                    <p:cond delay="0"/>
                                  </p:stCondLst>
                                  <p:childTnLst>
                                    <p:animEffect transition="out" filter="fade">
                                      <p:cBhvr>
                                        <p:cTn id="19" dur="1000"/>
                                        <p:tgtEl>
                                          <p:spTgt spid="64"/>
                                        </p:tgtEl>
                                      </p:cBhvr>
                                    </p:animEffect>
                                    <p:set>
                                      <p:cBhvr>
                                        <p:cTn id="20" dur="1" fill="hold">
                                          <p:stCondLst>
                                            <p:cond delay="1000"/>
                                          </p:stCondLst>
                                        </p:cTn>
                                        <p:tgtEl>
                                          <p:spTgt spid="6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672275" y="2023661"/>
            <a:ext cx="2145575" cy="677078"/>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1800" b="1" dirty="0"/>
              <a:t>Analytical goals</a:t>
            </a:r>
            <a:endParaRPr sz="1800" b="1" dirty="0"/>
          </a:p>
        </p:txBody>
      </p:sp>
      <p:sp>
        <p:nvSpPr>
          <p:cNvPr id="72" name="Google Shape;72;p15"/>
          <p:cNvSpPr txBox="1"/>
          <p:nvPr/>
        </p:nvSpPr>
        <p:spPr>
          <a:xfrm>
            <a:off x="3167725" y="1584944"/>
            <a:ext cx="5304000" cy="67707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u="sng" dirty="0">
                <a:solidFill>
                  <a:srgbClr val="666666"/>
                </a:solidFill>
                <a:latin typeface="Roboto"/>
                <a:ea typeface="Roboto"/>
                <a:cs typeface="Roboto"/>
                <a:sym typeface="Roboto"/>
              </a:rPr>
              <a:t>WHY</a:t>
            </a:r>
            <a:r>
              <a:rPr lang="en" sz="1600" dirty="0">
                <a:solidFill>
                  <a:srgbClr val="666666"/>
                </a:solidFill>
                <a:latin typeface="Roboto"/>
                <a:ea typeface="Roboto"/>
                <a:cs typeface="Roboto"/>
                <a:sym typeface="Roboto"/>
              </a:rPr>
              <a:t>: Would casual riders buy Cyclistic annual memberships?</a:t>
            </a:r>
            <a:endParaRPr sz="1600" dirty="0">
              <a:solidFill>
                <a:srgbClr val="666666"/>
              </a:solidFill>
              <a:latin typeface="Roboto"/>
              <a:ea typeface="Roboto"/>
              <a:cs typeface="Roboto"/>
              <a:sym typeface="Roboto"/>
            </a:endParaRPr>
          </a:p>
        </p:txBody>
      </p:sp>
      <p:sp>
        <p:nvSpPr>
          <p:cNvPr id="73" name="Google Shape;73;p15"/>
          <p:cNvSpPr txBox="1"/>
          <p:nvPr/>
        </p:nvSpPr>
        <p:spPr>
          <a:xfrm>
            <a:off x="3167725" y="2362200"/>
            <a:ext cx="5304000" cy="67707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u="sng" dirty="0">
                <a:solidFill>
                  <a:srgbClr val="666666"/>
                </a:solidFill>
                <a:latin typeface="Roboto"/>
                <a:ea typeface="Roboto"/>
                <a:cs typeface="Roboto"/>
                <a:sym typeface="Roboto"/>
              </a:rPr>
              <a:t>HOW</a:t>
            </a:r>
            <a:r>
              <a:rPr lang="en" sz="1600" dirty="0">
                <a:solidFill>
                  <a:srgbClr val="666666"/>
                </a:solidFill>
                <a:latin typeface="Roboto"/>
                <a:ea typeface="Roboto"/>
                <a:cs typeface="Roboto"/>
                <a:sym typeface="Roboto"/>
              </a:rPr>
              <a:t>: Annual members and casual riders use Cyclistic bikes differently?</a:t>
            </a:r>
            <a:endParaRPr sz="1600" dirty="0">
              <a:solidFill>
                <a:srgbClr val="666666"/>
              </a:solidFill>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fade">
                                      <p:cBhvr>
                                        <p:cTn id="7" dur="1000"/>
                                        <p:tgtEl>
                                          <p:spTgt spid="7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2"/>
                                        </p:tgtEl>
                                        <p:attrNameLst>
                                          <p:attrName>style.visibility</p:attrName>
                                        </p:attrNameLst>
                                      </p:cBhvr>
                                      <p:to>
                                        <p:strVal val="visible"/>
                                      </p:to>
                                    </p:set>
                                    <p:animEffect transition="in" filter="fade">
                                      <p:cBhvr>
                                        <p:cTn id="12" dur="1000"/>
                                        <p:tgtEl>
                                          <p:spTgt spid="7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3"/>
                                        </p:tgtEl>
                                        <p:attrNameLst>
                                          <p:attrName>style.visibility</p:attrName>
                                        </p:attrNameLst>
                                      </p:cBhvr>
                                      <p:to>
                                        <p:strVal val="visible"/>
                                      </p:to>
                                    </p:set>
                                    <p:animEffect transition="in" filter="fade">
                                      <p:cBhvr>
                                        <p:cTn id="17" dur="10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828675" y="2069625"/>
            <a:ext cx="1979650" cy="502125"/>
          </a:xfrm>
          <a:prstGeom prst="rect">
            <a:avLst/>
          </a:prstGeom>
        </p:spPr>
        <p:txBody>
          <a:bodyPr spcFirstLastPara="1" wrap="square" lIns="91425" tIns="91425" rIns="91425" bIns="91425" anchor="t" anchorCtr="0">
            <a:normAutofit/>
          </a:bodyPr>
          <a:lstStyle/>
          <a:p>
            <a:pPr marL="0" lvl="0" indent="0" algn="r" rtl="0">
              <a:spcBef>
                <a:spcPts val="0"/>
              </a:spcBef>
              <a:spcAft>
                <a:spcPts val="0"/>
              </a:spcAft>
              <a:buNone/>
            </a:pPr>
            <a:r>
              <a:rPr lang="en" sz="1800" b="1" dirty="0"/>
              <a:t>Analytical goals</a:t>
            </a:r>
            <a:endParaRPr sz="1800" b="1" dirty="0"/>
          </a:p>
        </p:txBody>
      </p:sp>
      <p:sp>
        <p:nvSpPr>
          <p:cNvPr id="79" name="Google Shape;79;p16"/>
          <p:cNvSpPr txBox="1"/>
          <p:nvPr/>
        </p:nvSpPr>
        <p:spPr>
          <a:xfrm>
            <a:off x="3158200" y="1608686"/>
            <a:ext cx="5304000" cy="67707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u="sng" dirty="0">
                <a:solidFill>
                  <a:srgbClr val="666666"/>
                </a:solidFill>
                <a:latin typeface="Roboto"/>
                <a:ea typeface="Roboto"/>
                <a:cs typeface="Roboto"/>
                <a:sym typeface="Roboto"/>
              </a:rPr>
              <a:t>WHY</a:t>
            </a:r>
            <a:r>
              <a:rPr lang="en" sz="1600" dirty="0">
                <a:solidFill>
                  <a:srgbClr val="666666"/>
                </a:solidFill>
                <a:latin typeface="Roboto"/>
                <a:ea typeface="Roboto"/>
                <a:cs typeface="Roboto"/>
                <a:sym typeface="Roboto"/>
              </a:rPr>
              <a:t>: Would casual riders buy Cyclistic annual memberships?</a:t>
            </a:r>
            <a:endParaRPr sz="1600" dirty="0">
              <a:solidFill>
                <a:srgbClr val="666666"/>
              </a:solidFill>
              <a:latin typeface="Roboto"/>
              <a:ea typeface="Roboto"/>
              <a:cs typeface="Roboto"/>
              <a:sym typeface="Roboto"/>
            </a:endParaRPr>
          </a:p>
        </p:txBody>
      </p:sp>
      <p:sp>
        <p:nvSpPr>
          <p:cNvPr id="80" name="Google Shape;80;p16"/>
          <p:cNvSpPr txBox="1"/>
          <p:nvPr/>
        </p:nvSpPr>
        <p:spPr>
          <a:xfrm>
            <a:off x="3158200" y="2449350"/>
            <a:ext cx="5304000" cy="67707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u="sng" dirty="0">
                <a:solidFill>
                  <a:srgbClr val="CCCCCC"/>
                </a:solidFill>
                <a:latin typeface="Roboto"/>
                <a:ea typeface="Roboto"/>
                <a:cs typeface="Roboto"/>
                <a:sym typeface="Roboto"/>
              </a:rPr>
              <a:t>HOW</a:t>
            </a:r>
            <a:r>
              <a:rPr lang="en" sz="1600" dirty="0">
                <a:solidFill>
                  <a:srgbClr val="CCCCCC"/>
                </a:solidFill>
                <a:latin typeface="Roboto"/>
                <a:ea typeface="Roboto"/>
                <a:cs typeface="Roboto"/>
                <a:sym typeface="Roboto"/>
              </a:rPr>
              <a:t>: </a:t>
            </a:r>
            <a:r>
              <a:rPr lang="en" sz="1600" dirty="0">
                <a:solidFill>
                  <a:schemeClr val="bg2">
                    <a:lumMod val="40000"/>
                    <a:lumOff val="60000"/>
                  </a:schemeClr>
                </a:solidFill>
                <a:latin typeface="Roboto"/>
                <a:ea typeface="Roboto"/>
                <a:cs typeface="Roboto"/>
                <a:sym typeface="Roboto"/>
              </a:rPr>
              <a:t>Annual members and casual riders use Cyclistic bikes differently?</a:t>
            </a:r>
            <a:endParaRPr sz="1600" dirty="0">
              <a:solidFill>
                <a:schemeClr val="bg2">
                  <a:lumMod val="40000"/>
                  <a:lumOff val="60000"/>
                </a:schemeClr>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6" name="Google Shape;86;p17"/>
          <p:cNvSpPr txBox="1"/>
          <p:nvPr/>
        </p:nvSpPr>
        <p:spPr>
          <a:xfrm>
            <a:off x="435900" y="1863750"/>
            <a:ext cx="3026400"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t-PT" sz="1600" b="1" dirty="0">
                <a:solidFill>
                  <a:srgbClr val="666666"/>
                </a:solidFill>
                <a:latin typeface="Roboto"/>
                <a:ea typeface="Roboto"/>
                <a:cs typeface="Roboto"/>
                <a:sym typeface="Roboto"/>
              </a:rPr>
              <a:t>Average ride length greater</a:t>
            </a:r>
            <a:endParaRPr lang="pt-PT" sz="1600" dirty="0">
              <a:solidFill>
                <a:srgbClr val="666666"/>
              </a:solidFill>
              <a:latin typeface="Roboto"/>
              <a:ea typeface="Roboto"/>
              <a:cs typeface="Roboto"/>
              <a:sym typeface="Roboto"/>
            </a:endParaRPr>
          </a:p>
          <a:p>
            <a:pPr marL="0" lvl="0" indent="0" algn="l" rtl="0">
              <a:spcBef>
                <a:spcPts val="0"/>
              </a:spcBef>
              <a:spcAft>
                <a:spcPts val="0"/>
              </a:spcAft>
              <a:buNone/>
            </a:pPr>
            <a:endParaRPr sz="1600" dirty="0">
              <a:solidFill>
                <a:srgbClr val="666666"/>
              </a:solidFill>
              <a:latin typeface="Roboto"/>
              <a:ea typeface="Roboto"/>
              <a:cs typeface="Roboto"/>
              <a:sym typeface="Roboto"/>
            </a:endParaRPr>
          </a:p>
          <a:p>
            <a:pPr lvl="0"/>
            <a:r>
              <a:rPr lang="en" sz="1600" dirty="0">
                <a:solidFill>
                  <a:srgbClr val="666666"/>
                </a:solidFill>
                <a:latin typeface="Roboto"/>
                <a:ea typeface="Roboto"/>
                <a:cs typeface="Roboto"/>
                <a:sym typeface="Roboto"/>
              </a:rPr>
              <a:t>Casual riders have an average ride length greater than annual members.</a:t>
            </a:r>
            <a:endParaRPr sz="1600" dirty="0">
              <a:solidFill>
                <a:srgbClr val="666666"/>
              </a:solidFill>
              <a:latin typeface="Roboto"/>
              <a:ea typeface="Roboto"/>
              <a:cs typeface="Roboto"/>
              <a:sym typeface="Roboto"/>
            </a:endParaRPr>
          </a:p>
        </p:txBody>
      </p:sp>
      <p:pic>
        <p:nvPicPr>
          <p:cNvPr id="3" name="Imagem 2">
            <a:extLst>
              <a:ext uri="{FF2B5EF4-FFF2-40B4-BE49-F238E27FC236}">
                <a16:creationId xmlns:a16="http://schemas.microsoft.com/office/drawing/2014/main" id="{AAE0D93E-A16C-EEBB-B922-57EECA6E965E}"/>
              </a:ext>
            </a:extLst>
          </p:cNvPr>
          <p:cNvPicPr>
            <a:picLocks noChangeAspect="1"/>
          </p:cNvPicPr>
          <p:nvPr/>
        </p:nvPicPr>
        <p:blipFill rotWithShape="1">
          <a:blip r:embed="rId3"/>
          <a:srcRect l="8947" t="49557" r="67982" b="23118"/>
          <a:stretch/>
        </p:blipFill>
        <p:spPr>
          <a:xfrm>
            <a:off x="4895306" y="1451812"/>
            <a:ext cx="3470653" cy="234720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8"/>
          <p:cNvSpPr txBox="1"/>
          <p:nvPr/>
        </p:nvSpPr>
        <p:spPr>
          <a:xfrm>
            <a:off x="4636925" y="3720475"/>
            <a:ext cx="14085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dirty="0">
                <a:solidFill>
                  <a:srgbClr val="666666"/>
                </a:solidFill>
                <a:latin typeface="Roboto"/>
                <a:ea typeface="Roboto"/>
                <a:cs typeface="Roboto"/>
                <a:sym typeface="Roboto"/>
              </a:rPr>
              <a:t>Saturday</a:t>
            </a:r>
            <a:endParaRPr sz="1200" dirty="0">
              <a:solidFill>
                <a:srgbClr val="666666"/>
              </a:solidFill>
              <a:latin typeface="Roboto"/>
              <a:ea typeface="Roboto"/>
              <a:cs typeface="Roboto"/>
              <a:sym typeface="Roboto"/>
            </a:endParaRPr>
          </a:p>
        </p:txBody>
      </p:sp>
      <p:sp>
        <p:nvSpPr>
          <p:cNvPr id="100" name="Google Shape;100;p18"/>
          <p:cNvSpPr txBox="1"/>
          <p:nvPr/>
        </p:nvSpPr>
        <p:spPr>
          <a:xfrm>
            <a:off x="6078850" y="3720475"/>
            <a:ext cx="16209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dirty="0">
                <a:solidFill>
                  <a:srgbClr val="666666"/>
                </a:solidFill>
                <a:latin typeface="Roboto"/>
                <a:ea typeface="Roboto"/>
                <a:cs typeface="Roboto"/>
                <a:sym typeface="Roboto"/>
              </a:rPr>
              <a:t>Sunday</a:t>
            </a:r>
            <a:endParaRPr sz="1200" dirty="0">
              <a:solidFill>
                <a:srgbClr val="666666"/>
              </a:solidFill>
              <a:latin typeface="Roboto"/>
              <a:ea typeface="Roboto"/>
              <a:cs typeface="Roboto"/>
              <a:sym typeface="Roboto"/>
            </a:endParaRPr>
          </a:p>
        </p:txBody>
      </p:sp>
      <p:sp>
        <p:nvSpPr>
          <p:cNvPr id="101" name="Google Shape;101;p18"/>
          <p:cNvSpPr txBox="1"/>
          <p:nvPr/>
        </p:nvSpPr>
        <p:spPr>
          <a:xfrm>
            <a:off x="4439195" y="4567594"/>
            <a:ext cx="34218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u="sng" dirty="0">
                <a:solidFill>
                  <a:srgbClr val="999999"/>
                </a:solidFill>
                <a:latin typeface="Roboto"/>
                <a:ea typeface="Roboto"/>
                <a:cs typeface="Roboto"/>
                <a:sym typeface="Roboto"/>
              </a:rPr>
              <a:t>Source</a:t>
            </a:r>
            <a:r>
              <a:rPr lang="en" sz="800" dirty="0">
                <a:solidFill>
                  <a:srgbClr val="999999"/>
                </a:solidFill>
                <a:latin typeface="Roboto"/>
                <a:ea typeface="Roboto"/>
                <a:cs typeface="Roboto"/>
                <a:sym typeface="Roboto"/>
              </a:rPr>
              <a:t>: Average test scores from 2004-2018 annual state mandated tests at the end of the year (n=160 students)</a:t>
            </a:r>
            <a:endParaRPr sz="800" dirty="0">
              <a:solidFill>
                <a:srgbClr val="999999"/>
              </a:solidFill>
              <a:latin typeface="Roboto"/>
              <a:ea typeface="Roboto"/>
              <a:cs typeface="Roboto"/>
              <a:sym typeface="Roboto"/>
            </a:endParaRPr>
          </a:p>
        </p:txBody>
      </p:sp>
      <p:sp>
        <p:nvSpPr>
          <p:cNvPr id="102" name="Google Shape;102;p18"/>
          <p:cNvSpPr txBox="1"/>
          <p:nvPr/>
        </p:nvSpPr>
        <p:spPr>
          <a:xfrm>
            <a:off x="383629" y="1600598"/>
            <a:ext cx="3158090" cy="215440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t-PT" sz="1600" b="1" dirty="0">
                <a:solidFill>
                  <a:srgbClr val="666666"/>
                </a:solidFill>
                <a:latin typeface="Roboto"/>
                <a:ea typeface="Roboto"/>
                <a:cs typeface="Roboto"/>
                <a:sym typeface="Roboto"/>
              </a:rPr>
              <a:t>Average ride length greater</a:t>
            </a:r>
            <a:endParaRPr lang="pt-PT" sz="1600" dirty="0">
              <a:solidFill>
                <a:srgbClr val="666666"/>
              </a:solidFill>
              <a:latin typeface="Roboto"/>
              <a:ea typeface="Roboto"/>
              <a:cs typeface="Roboto"/>
              <a:sym typeface="Roboto"/>
            </a:endParaRPr>
          </a:p>
          <a:p>
            <a:pPr marL="0" lvl="0" indent="0" algn="l" rtl="0">
              <a:spcBef>
                <a:spcPts val="0"/>
              </a:spcBef>
              <a:spcAft>
                <a:spcPts val="0"/>
              </a:spcAft>
              <a:buNone/>
            </a:pPr>
            <a:endParaRPr sz="1600" dirty="0">
              <a:solidFill>
                <a:srgbClr val="666666"/>
              </a:solidFill>
              <a:latin typeface="Roboto"/>
              <a:ea typeface="Roboto"/>
              <a:cs typeface="Roboto"/>
              <a:sym typeface="Roboto"/>
            </a:endParaRPr>
          </a:p>
          <a:p>
            <a:r>
              <a:rPr lang="en-US" sz="1600" dirty="0">
                <a:solidFill>
                  <a:srgbClr val="666666"/>
                </a:solidFill>
                <a:latin typeface="Roboto"/>
                <a:ea typeface="Roboto"/>
                <a:cs typeface="Roboto"/>
                <a:sym typeface="Roboto"/>
              </a:rPr>
              <a:t>Diving deeper into our analysis we could find out that in the weekends the ride length in seconds for casual are higher than for members using the docked bike</a:t>
            </a:r>
            <a:r>
              <a:rPr lang="en" sz="1600" dirty="0">
                <a:solidFill>
                  <a:srgbClr val="666666"/>
                </a:solidFill>
                <a:latin typeface="Roboto"/>
                <a:ea typeface="Roboto"/>
                <a:cs typeface="Roboto"/>
                <a:sym typeface="Roboto"/>
              </a:rPr>
              <a:t>.</a:t>
            </a:r>
            <a:endParaRPr sz="1600" dirty="0">
              <a:solidFill>
                <a:srgbClr val="666666"/>
              </a:solidFill>
              <a:latin typeface="Roboto"/>
              <a:ea typeface="Roboto"/>
              <a:cs typeface="Roboto"/>
              <a:sym typeface="Roboto"/>
            </a:endParaRPr>
          </a:p>
        </p:txBody>
      </p:sp>
      <p:sp>
        <p:nvSpPr>
          <p:cNvPr id="103" name="Google Shape;103;p18"/>
          <p:cNvSpPr/>
          <p:nvPr/>
        </p:nvSpPr>
        <p:spPr>
          <a:xfrm>
            <a:off x="4991225" y="1719074"/>
            <a:ext cx="416411" cy="2001395"/>
          </a:xfrm>
          <a:prstGeom prst="rect">
            <a:avLst/>
          </a:prstGeom>
          <a:solidFill>
            <a:schemeClr val="accent1">
              <a:lumMod val="40000"/>
              <a:lumOff val="60000"/>
            </a:schemeClr>
          </a:solidFill>
          <a:ln w="9525" cap="flat" cmpd="sng">
            <a:no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solidFill>
                <a:schemeClr val="accent1">
                  <a:lumMod val="40000"/>
                  <a:lumOff val="60000"/>
                </a:schemeClr>
              </a:solidFill>
            </a:endParaRPr>
          </a:p>
        </p:txBody>
      </p:sp>
      <p:sp>
        <p:nvSpPr>
          <p:cNvPr id="105" name="Google Shape;105;p18"/>
          <p:cNvSpPr txBox="1"/>
          <p:nvPr/>
        </p:nvSpPr>
        <p:spPr>
          <a:xfrm>
            <a:off x="4849480" y="1446725"/>
            <a:ext cx="699900" cy="307746"/>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800" dirty="0">
                <a:solidFill>
                  <a:srgbClr val="999999"/>
                </a:solidFill>
                <a:latin typeface="Roboto"/>
                <a:ea typeface="Roboto"/>
                <a:cs typeface="Roboto"/>
                <a:sym typeface="Roboto"/>
              </a:rPr>
              <a:t>268 363</a:t>
            </a:r>
            <a:endParaRPr sz="800" dirty="0">
              <a:solidFill>
                <a:srgbClr val="999999"/>
              </a:solidFill>
              <a:latin typeface="Roboto"/>
              <a:ea typeface="Roboto"/>
              <a:cs typeface="Roboto"/>
              <a:sym typeface="Roboto"/>
            </a:endParaRPr>
          </a:p>
        </p:txBody>
      </p:sp>
      <p:sp>
        <p:nvSpPr>
          <p:cNvPr id="14" name="Google Shape;103;p18">
            <a:extLst>
              <a:ext uri="{FF2B5EF4-FFF2-40B4-BE49-F238E27FC236}">
                <a16:creationId xmlns:a16="http://schemas.microsoft.com/office/drawing/2014/main" id="{22E9ABA6-D0B7-D8A5-2B8D-74DF6C762454}"/>
              </a:ext>
            </a:extLst>
          </p:cNvPr>
          <p:cNvSpPr/>
          <p:nvPr/>
        </p:nvSpPr>
        <p:spPr>
          <a:xfrm>
            <a:off x="5403360" y="2246225"/>
            <a:ext cx="416411" cy="1474251"/>
          </a:xfrm>
          <a:prstGeom prst="rect">
            <a:avLst/>
          </a:prstGeom>
          <a:solidFill>
            <a:schemeClr val="accent4">
              <a:lumMod val="40000"/>
              <a:lumOff val="60000"/>
            </a:schemeClr>
          </a:solidFill>
          <a:ln w="9525" cap="flat" cmpd="sng">
            <a:no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15" name="Google Shape;103;p18">
            <a:extLst>
              <a:ext uri="{FF2B5EF4-FFF2-40B4-BE49-F238E27FC236}">
                <a16:creationId xmlns:a16="http://schemas.microsoft.com/office/drawing/2014/main" id="{3290288A-D12A-4320-6E04-D82F3BF4A79E}"/>
              </a:ext>
            </a:extLst>
          </p:cNvPr>
          <p:cNvSpPr/>
          <p:nvPr/>
        </p:nvSpPr>
        <p:spPr>
          <a:xfrm>
            <a:off x="6571056" y="2448909"/>
            <a:ext cx="368014" cy="1280760"/>
          </a:xfrm>
          <a:prstGeom prst="rect">
            <a:avLst/>
          </a:prstGeom>
          <a:solidFill>
            <a:schemeClr val="accent1">
              <a:lumMod val="40000"/>
              <a:lumOff val="60000"/>
            </a:schemeClr>
          </a:solidFill>
          <a:ln w="9525" cap="flat" cmpd="sng">
            <a:no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solidFill>
                <a:schemeClr val="accent1">
                  <a:lumMod val="40000"/>
                  <a:lumOff val="60000"/>
                </a:schemeClr>
              </a:solidFill>
            </a:endParaRPr>
          </a:p>
        </p:txBody>
      </p:sp>
      <p:sp>
        <p:nvSpPr>
          <p:cNvPr id="16" name="Google Shape;103;p18">
            <a:extLst>
              <a:ext uri="{FF2B5EF4-FFF2-40B4-BE49-F238E27FC236}">
                <a16:creationId xmlns:a16="http://schemas.microsoft.com/office/drawing/2014/main" id="{06273AAB-AC12-A940-C5C7-A63541549B87}"/>
              </a:ext>
            </a:extLst>
          </p:cNvPr>
          <p:cNvSpPr/>
          <p:nvPr/>
        </p:nvSpPr>
        <p:spPr>
          <a:xfrm>
            <a:off x="6936690" y="2824074"/>
            <a:ext cx="368014" cy="905601"/>
          </a:xfrm>
          <a:prstGeom prst="rect">
            <a:avLst/>
          </a:prstGeom>
          <a:solidFill>
            <a:schemeClr val="accent4">
              <a:lumMod val="40000"/>
              <a:lumOff val="60000"/>
            </a:schemeClr>
          </a:solidFill>
          <a:ln w="9525" cap="flat" cmpd="sng">
            <a:no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17" name="Google Shape;110;p18">
            <a:extLst>
              <a:ext uri="{FF2B5EF4-FFF2-40B4-BE49-F238E27FC236}">
                <a16:creationId xmlns:a16="http://schemas.microsoft.com/office/drawing/2014/main" id="{CBC51F70-4B4C-7C5B-1EB0-C1E64E24E82E}"/>
              </a:ext>
            </a:extLst>
          </p:cNvPr>
          <p:cNvSpPr/>
          <p:nvPr/>
        </p:nvSpPr>
        <p:spPr>
          <a:xfrm rot="5400000">
            <a:off x="6065543" y="2962071"/>
            <a:ext cx="232488" cy="2381125"/>
          </a:xfrm>
          <a:prstGeom prst="rightBrace">
            <a:avLst>
              <a:gd name="adj1" fmla="val 50000"/>
              <a:gd name="adj2" fmla="val 50000"/>
            </a:avLst>
          </a:prstGeom>
          <a:no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9;p18">
            <a:extLst>
              <a:ext uri="{FF2B5EF4-FFF2-40B4-BE49-F238E27FC236}">
                <a16:creationId xmlns:a16="http://schemas.microsoft.com/office/drawing/2014/main" id="{823A3523-C94E-6DB1-8482-C8D0037401C2}"/>
              </a:ext>
            </a:extLst>
          </p:cNvPr>
          <p:cNvSpPr txBox="1"/>
          <p:nvPr/>
        </p:nvSpPr>
        <p:spPr>
          <a:xfrm>
            <a:off x="5445845" y="4221039"/>
            <a:ext cx="14085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dirty="0">
                <a:solidFill>
                  <a:srgbClr val="666666"/>
                </a:solidFill>
                <a:latin typeface="Roboto"/>
                <a:ea typeface="Roboto"/>
                <a:cs typeface="Roboto"/>
                <a:sym typeface="Roboto"/>
              </a:rPr>
              <a:t>Docked Bike</a:t>
            </a:r>
            <a:endParaRPr sz="1200" dirty="0">
              <a:solidFill>
                <a:srgbClr val="666666"/>
              </a:solidFill>
              <a:latin typeface="Roboto"/>
              <a:ea typeface="Roboto"/>
              <a:cs typeface="Roboto"/>
              <a:sym typeface="Roboto"/>
            </a:endParaRPr>
          </a:p>
        </p:txBody>
      </p:sp>
      <p:sp>
        <p:nvSpPr>
          <p:cNvPr id="20" name="Google Shape;105;p18">
            <a:extLst>
              <a:ext uri="{FF2B5EF4-FFF2-40B4-BE49-F238E27FC236}">
                <a16:creationId xmlns:a16="http://schemas.microsoft.com/office/drawing/2014/main" id="{8FCFD9CA-2B9A-24C4-346D-E4865A8105CE}"/>
              </a:ext>
            </a:extLst>
          </p:cNvPr>
          <p:cNvSpPr txBox="1"/>
          <p:nvPr/>
        </p:nvSpPr>
        <p:spPr>
          <a:xfrm>
            <a:off x="5262403" y="1970075"/>
            <a:ext cx="699900" cy="307746"/>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800" dirty="0">
                <a:solidFill>
                  <a:srgbClr val="999999"/>
                </a:solidFill>
                <a:latin typeface="Roboto"/>
                <a:ea typeface="Roboto"/>
                <a:cs typeface="Roboto"/>
                <a:sym typeface="Roboto"/>
              </a:rPr>
              <a:t>230 831</a:t>
            </a:r>
            <a:endParaRPr sz="800" dirty="0">
              <a:solidFill>
                <a:srgbClr val="999999"/>
              </a:solidFill>
              <a:latin typeface="Roboto"/>
              <a:ea typeface="Roboto"/>
              <a:cs typeface="Roboto"/>
              <a:sym typeface="Roboto"/>
            </a:endParaRPr>
          </a:p>
        </p:txBody>
      </p:sp>
      <p:sp>
        <p:nvSpPr>
          <p:cNvPr id="21" name="Google Shape;105;p18">
            <a:extLst>
              <a:ext uri="{FF2B5EF4-FFF2-40B4-BE49-F238E27FC236}">
                <a16:creationId xmlns:a16="http://schemas.microsoft.com/office/drawing/2014/main" id="{1A153F47-75B6-C54A-460E-0605309357D7}"/>
              </a:ext>
            </a:extLst>
          </p:cNvPr>
          <p:cNvSpPr txBox="1"/>
          <p:nvPr/>
        </p:nvSpPr>
        <p:spPr>
          <a:xfrm>
            <a:off x="7364451" y="1100296"/>
            <a:ext cx="699900" cy="307746"/>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800" dirty="0">
                <a:solidFill>
                  <a:srgbClr val="999999"/>
                </a:solidFill>
                <a:latin typeface="Roboto"/>
                <a:ea typeface="Roboto"/>
                <a:cs typeface="Roboto"/>
                <a:sym typeface="Roboto"/>
              </a:rPr>
              <a:t>Casual</a:t>
            </a:r>
            <a:endParaRPr sz="800" dirty="0">
              <a:solidFill>
                <a:srgbClr val="999999"/>
              </a:solidFill>
              <a:latin typeface="Roboto"/>
              <a:ea typeface="Roboto"/>
              <a:cs typeface="Roboto"/>
              <a:sym typeface="Roboto"/>
            </a:endParaRPr>
          </a:p>
        </p:txBody>
      </p:sp>
      <p:sp>
        <p:nvSpPr>
          <p:cNvPr id="22" name="Google Shape;105;p18">
            <a:extLst>
              <a:ext uri="{FF2B5EF4-FFF2-40B4-BE49-F238E27FC236}">
                <a16:creationId xmlns:a16="http://schemas.microsoft.com/office/drawing/2014/main" id="{2B705639-B60C-D0C9-EAFC-58E5495490EB}"/>
              </a:ext>
            </a:extLst>
          </p:cNvPr>
          <p:cNvSpPr txBox="1"/>
          <p:nvPr/>
        </p:nvSpPr>
        <p:spPr>
          <a:xfrm>
            <a:off x="6774725" y="2594841"/>
            <a:ext cx="699900" cy="307746"/>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800" dirty="0">
                <a:solidFill>
                  <a:srgbClr val="999999"/>
                </a:solidFill>
                <a:latin typeface="Roboto"/>
                <a:ea typeface="Roboto"/>
                <a:cs typeface="Roboto"/>
                <a:sym typeface="Roboto"/>
              </a:rPr>
              <a:t>191 051</a:t>
            </a:r>
            <a:endParaRPr sz="800" dirty="0">
              <a:solidFill>
                <a:srgbClr val="999999"/>
              </a:solidFill>
              <a:latin typeface="Roboto"/>
              <a:ea typeface="Roboto"/>
              <a:cs typeface="Roboto"/>
              <a:sym typeface="Roboto"/>
            </a:endParaRPr>
          </a:p>
        </p:txBody>
      </p:sp>
      <p:sp>
        <p:nvSpPr>
          <p:cNvPr id="2" name="Elipse 1">
            <a:extLst>
              <a:ext uri="{FF2B5EF4-FFF2-40B4-BE49-F238E27FC236}">
                <a16:creationId xmlns:a16="http://schemas.microsoft.com/office/drawing/2014/main" id="{9E9B1610-CB2C-E8A8-F261-EA846A874744}"/>
              </a:ext>
            </a:extLst>
          </p:cNvPr>
          <p:cNvSpPr/>
          <p:nvPr/>
        </p:nvSpPr>
        <p:spPr>
          <a:xfrm>
            <a:off x="7364451" y="1166799"/>
            <a:ext cx="159017" cy="15901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4" name="Elipse 23">
            <a:extLst>
              <a:ext uri="{FF2B5EF4-FFF2-40B4-BE49-F238E27FC236}">
                <a16:creationId xmlns:a16="http://schemas.microsoft.com/office/drawing/2014/main" id="{174635CE-CD49-A2BE-D975-93A0645D6121}"/>
              </a:ext>
            </a:extLst>
          </p:cNvPr>
          <p:cNvSpPr/>
          <p:nvPr/>
        </p:nvSpPr>
        <p:spPr>
          <a:xfrm>
            <a:off x="7372350" y="1508055"/>
            <a:ext cx="159017" cy="159017"/>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5" name="Google Shape;105;p18">
            <a:extLst>
              <a:ext uri="{FF2B5EF4-FFF2-40B4-BE49-F238E27FC236}">
                <a16:creationId xmlns:a16="http://schemas.microsoft.com/office/drawing/2014/main" id="{DBCF0D16-AD4D-0F42-68EE-598AC447EEBE}"/>
              </a:ext>
            </a:extLst>
          </p:cNvPr>
          <p:cNvSpPr txBox="1"/>
          <p:nvPr/>
        </p:nvSpPr>
        <p:spPr>
          <a:xfrm>
            <a:off x="7443959" y="1433690"/>
            <a:ext cx="699900" cy="307746"/>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800" dirty="0">
                <a:solidFill>
                  <a:srgbClr val="999999"/>
                </a:solidFill>
                <a:latin typeface="Roboto"/>
                <a:ea typeface="Roboto"/>
                <a:cs typeface="Roboto"/>
                <a:sym typeface="Roboto"/>
              </a:rPr>
              <a:t>Members</a:t>
            </a:r>
            <a:endParaRPr sz="800" dirty="0">
              <a:solidFill>
                <a:srgbClr val="999999"/>
              </a:solidFill>
              <a:latin typeface="Roboto"/>
              <a:ea typeface="Roboto"/>
              <a:cs typeface="Roboto"/>
              <a:sym typeface="Roboto"/>
            </a:endParaRPr>
          </a:p>
        </p:txBody>
      </p:sp>
      <p:sp>
        <p:nvSpPr>
          <p:cNvPr id="26" name="Google Shape;105;p18">
            <a:extLst>
              <a:ext uri="{FF2B5EF4-FFF2-40B4-BE49-F238E27FC236}">
                <a16:creationId xmlns:a16="http://schemas.microsoft.com/office/drawing/2014/main" id="{4C362CE0-C898-FB93-8B1E-7298E7D4AC92}"/>
              </a:ext>
            </a:extLst>
          </p:cNvPr>
          <p:cNvSpPr txBox="1"/>
          <p:nvPr/>
        </p:nvSpPr>
        <p:spPr>
          <a:xfrm>
            <a:off x="6420797" y="2204498"/>
            <a:ext cx="699900" cy="307746"/>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800" dirty="0">
                <a:solidFill>
                  <a:srgbClr val="999999"/>
                </a:solidFill>
                <a:latin typeface="Roboto"/>
                <a:ea typeface="Roboto"/>
                <a:cs typeface="Roboto"/>
                <a:sym typeface="Roboto"/>
              </a:rPr>
              <a:t>210 787</a:t>
            </a:r>
            <a:endParaRPr sz="800" dirty="0">
              <a:solidFill>
                <a:srgbClr val="999999"/>
              </a:solidFill>
              <a:latin typeface="Roboto"/>
              <a:ea typeface="Roboto"/>
              <a:cs typeface="Roboto"/>
              <a:sym typeface="Roboto"/>
            </a:endParaRPr>
          </a:p>
        </p:txBody>
      </p:sp>
      <p:sp>
        <p:nvSpPr>
          <p:cNvPr id="27" name="Google Shape;110;p18">
            <a:extLst>
              <a:ext uri="{FF2B5EF4-FFF2-40B4-BE49-F238E27FC236}">
                <a16:creationId xmlns:a16="http://schemas.microsoft.com/office/drawing/2014/main" id="{067A6FF7-0ECF-3932-C800-A95626AF997A}"/>
              </a:ext>
            </a:extLst>
          </p:cNvPr>
          <p:cNvSpPr/>
          <p:nvPr/>
        </p:nvSpPr>
        <p:spPr>
          <a:xfrm rot="10800000">
            <a:off x="4551470" y="1446725"/>
            <a:ext cx="232488" cy="2381125"/>
          </a:xfrm>
          <a:prstGeom prst="rightBrace">
            <a:avLst>
              <a:gd name="adj1" fmla="val 50000"/>
              <a:gd name="adj2" fmla="val 50000"/>
            </a:avLst>
          </a:prstGeom>
          <a:no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 name="Conector reto 3">
            <a:extLst>
              <a:ext uri="{FF2B5EF4-FFF2-40B4-BE49-F238E27FC236}">
                <a16:creationId xmlns:a16="http://schemas.microsoft.com/office/drawing/2014/main" id="{8F7C94F7-6105-ACEB-71EB-CE78B005D074}"/>
              </a:ext>
            </a:extLst>
          </p:cNvPr>
          <p:cNvCxnSpPr>
            <a:cxnSpLocks/>
          </p:cNvCxnSpPr>
          <p:nvPr/>
        </p:nvCxnSpPr>
        <p:spPr>
          <a:xfrm flipH="1">
            <a:off x="4763069" y="1714140"/>
            <a:ext cx="228155" cy="0"/>
          </a:xfrm>
          <a:prstGeom prst="line">
            <a:avLst/>
          </a:prstGeom>
          <a:ln w="9525" cap="flat" cmpd="sng" algn="ctr">
            <a:solidFill>
              <a:schemeClr val="accent2">
                <a:lumMod val="25000"/>
                <a:lumOff val="7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9" name="Conector reto 38">
            <a:extLst>
              <a:ext uri="{FF2B5EF4-FFF2-40B4-BE49-F238E27FC236}">
                <a16:creationId xmlns:a16="http://schemas.microsoft.com/office/drawing/2014/main" id="{D9AF93EC-7808-202E-3B1D-8D75BC309567}"/>
              </a:ext>
            </a:extLst>
          </p:cNvPr>
          <p:cNvCxnSpPr>
            <a:cxnSpLocks/>
          </p:cNvCxnSpPr>
          <p:nvPr/>
        </p:nvCxnSpPr>
        <p:spPr>
          <a:xfrm flipH="1">
            <a:off x="4763069" y="3720469"/>
            <a:ext cx="2541635" cy="0"/>
          </a:xfrm>
          <a:prstGeom prst="line">
            <a:avLst/>
          </a:prstGeom>
          <a:ln w="9525" cap="flat" cmpd="sng" algn="ctr">
            <a:solidFill>
              <a:schemeClr val="accent2">
                <a:lumMod val="25000"/>
                <a:lumOff val="7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0" name="Google Shape;99;p18">
            <a:extLst>
              <a:ext uri="{FF2B5EF4-FFF2-40B4-BE49-F238E27FC236}">
                <a16:creationId xmlns:a16="http://schemas.microsoft.com/office/drawing/2014/main" id="{C41AF9E7-7035-D907-4A91-096F74DAD1AB}"/>
              </a:ext>
            </a:extLst>
          </p:cNvPr>
          <p:cNvSpPr txBox="1"/>
          <p:nvPr/>
        </p:nvSpPr>
        <p:spPr>
          <a:xfrm>
            <a:off x="4295631" y="1714140"/>
            <a:ext cx="307746" cy="1917413"/>
          </a:xfrm>
          <a:prstGeom prst="rect">
            <a:avLst/>
          </a:prstGeom>
          <a:noFill/>
          <a:ln>
            <a:noFill/>
          </a:ln>
        </p:spPr>
        <p:txBody>
          <a:bodyPr spcFirstLastPara="1" vert="vert270" wrap="square" lIns="91425" tIns="91425" rIns="91425" bIns="91425" anchor="t" anchorCtr="0">
            <a:spAutoFit/>
          </a:bodyPr>
          <a:lstStyle/>
          <a:p>
            <a:pPr marL="0" lvl="0" indent="0" algn="ctr" rtl="0">
              <a:spcBef>
                <a:spcPts val="0"/>
              </a:spcBef>
              <a:spcAft>
                <a:spcPts val="0"/>
              </a:spcAft>
              <a:buNone/>
            </a:pPr>
            <a:r>
              <a:rPr lang="en" sz="800" dirty="0">
                <a:solidFill>
                  <a:srgbClr val="666666"/>
                </a:solidFill>
                <a:latin typeface="Roboto"/>
                <a:ea typeface="Roboto"/>
                <a:cs typeface="Roboto"/>
                <a:sym typeface="Roboto"/>
              </a:rPr>
              <a:t>Count of ride length in sec</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828675" y="2069625"/>
            <a:ext cx="1979650" cy="502125"/>
          </a:xfrm>
          <a:prstGeom prst="rect">
            <a:avLst/>
          </a:prstGeom>
        </p:spPr>
        <p:txBody>
          <a:bodyPr spcFirstLastPara="1" wrap="square" lIns="91425" tIns="91425" rIns="91425" bIns="91425" anchor="t" anchorCtr="0">
            <a:normAutofit/>
          </a:bodyPr>
          <a:lstStyle/>
          <a:p>
            <a:pPr marL="0" lvl="0" indent="0" algn="r" rtl="0">
              <a:spcBef>
                <a:spcPts val="0"/>
              </a:spcBef>
              <a:spcAft>
                <a:spcPts val="0"/>
              </a:spcAft>
              <a:buNone/>
            </a:pPr>
            <a:r>
              <a:rPr lang="en" sz="1800" b="1" dirty="0"/>
              <a:t>Analytical goals</a:t>
            </a:r>
            <a:endParaRPr sz="1800" b="1" dirty="0"/>
          </a:p>
        </p:txBody>
      </p:sp>
      <p:sp>
        <p:nvSpPr>
          <p:cNvPr id="79" name="Google Shape;79;p16"/>
          <p:cNvSpPr txBox="1"/>
          <p:nvPr/>
        </p:nvSpPr>
        <p:spPr>
          <a:xfrm>
            <a:off x="3158200" y="1608686"/>
            <a:ext cx="5304000" cy="67707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u="sng" dirty="0">
                <a:solidFill>
                  <a:schemeClr val="bg2">
                    <a:lumMod val="40000"/>
                    <a:lumOff val="60000"/>
                  </a:schemeClr>
                </a:solidFill>
                <a:latin typeface="Roboto"/>
                <a:ea typeface="Roboto"/>
                <a:cs typeface="Roboto"/>
                <a:sym typeface="Roboto"/>
              </a:rPr>
              <a:t>WHY</a:t>
            </a:r>
            <a:r>
              <a:rPr lang="en" sz="1600" dirty="0">
                <a:solidFill>
                  <a:schemeClr val="bg2">
                    <a:lumMod val="40000"/>
                    <a:lumOff val="60000"/>
                  </a:schemeClr>
                </a:solidFill>
                <a:latin typeface="Roboto"/>
                <a:ea typeface="Roboto"/>
                <a:cs typeface="Roboto"/>
                <a:sym typeface="Roboto"/>
              </a:rPr>
              <a:t>: Would casual riders buy Cyclistic annual memberships?</a:t>
            </a:r>
            <a:endParaRPr sz="1600" dirty="0">
              <a:solidFill>
                <a:schemeClr val="bg2">
                  <a:lumMod val="40000"/>
                  <a:lumOff val="60000"/>
                </a:schemeClr>
              </a:solidFill>
              <a:latin typeface="Roboto"/>
              <a:ea typeface="Roboto"/>
              <a:cs typeface="Roboto"/>
              <a:sym typeface="Roboto"/>
            </a:endParaRPr>
          </a:p>
        </p:txBody>
      </p:sp>
      <p:sp>
        <p:nvSpPr>
          <p:cNvPr id="80" name="Google Shape;80;p16"/>
          <p:cNvSpPr txBox="1"/>
          <p:nvPr/>
        </p:nvSpPr>
        <p:spPr>
          <a:xfrm>
            <a:off x="3158200" y="2449350"/>
            <a:ext cx="5304000" cy="67707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u="sng" dirty="0">
                <a:solidFill>
                  <a:schemeClr val="tx1">
                    <a:lumMod val="65000"/>
                    <a:lumOff val="35000"/>
                  </a:schemeClr>
                </a:solidFill>
                <a:latin typeface="Roboto"/>
                <a:ea typeface="Roboto"/>
                <a:cs typeface="Roboto"/>
                <a:sym typeface="Roboto"/>
              </a:rPr>
              <a:t>HOW</a:t>
            </a:r>
            <a:r>
              <a:rPr lang="en" sz="1600" dirty="0">
                <a:solidFill>
                  <a:schemeClr val="tx1">
                    <a:lumMod val="65000"/>
                    <a:lumOff val="35000"/>
                  </a:schemeClr>
                </a:solidFill>
                <a:latin typeface="Roboto"/>
                <a:ea typeface="Roboto"/>
                <a:cs typeface="Roboto"/>
                <a:sym typeface="Roboto"/>
              </a:rPr>
              <a:t>: Annual members and casual riders use Cyclistic bikes differently?</a:t>
            </a:r>
            <a:endParaRPr sz="1600" dirty="0">
              <a:solidFill>
                <a:schemeClr val="tx1">
                  <a:lumMod val="65000"/>
                  <a:lumOff val="35000"/>
                </a:schemeClr>
              </a:solidFill>
              <a:latin typeface="Roboto"/>
              <a:ea typeface="Roboto"/>
              <a:cs typeface="Roboto"/>
              <a:sym typeface="Roboto"/>
            </a:endParaRPr>
          </a:p>
        </p:txBody>
      </p:sp>
    </p:spTree>
    <p:extLst>
      <p:ext uri="{BB962C8B-B14F-4D97-AF65-F5344CB8AC3E}">
        <p14:creationId xmlns:p14="http://schemas.microsoft.com/office/powerpoint/2010/main" val="1624457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8" name="Google Shape;128;p21"/>
          <p:cNvSpPr txBox="1"/>
          <p:nvPr/>
        </p:nvSpPr>
        <p:spPr>
          <a:xfrm>
            <a:off x="357522" y="1550241"/>
            <a:ext cx="3491667" cy="166196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t-PT" sz="1600" b="1" dirty="0">
                <a:solidFill>
                  <a:srgbClr val="666666"/>
                </a:solidFill>
                <a:latin typeface="Roboto"/>
                <a:ea typeface="Roboto"/>
                <a:cs typeface="Roboto"/>
                <a:sym typeface="Roboto"/>
              </a:rPr>
              <a:t>Percentage of ride length distribution</a:t>
            </a:r>
            <a:endParaRPr lang="pt-PT" sz="1600" dirty="0">
              <a:solidFill>
                <a:srgbClr val="666666"/>
              </a:solidFill>
              <a:latin typeface="Roboto"/>
              <a:ea typeface="Roboto"/>
              <a:cs typeface="Roboto"/>
              <a:sym typeface="Roboto"/>
            </a:endParaRPr>
          </a:p>
          <a:p>
            <a:pPr marL="0" lvl="0" indent="0" algn="l" rtl="0">
              <a:spcBef>
                <a:spcPts val="0"/>
              </a:spcBef>
              <a:spcAft>
                <a:spcPts val="0"/>
              </a:spcAft>
              <a:buNone/>
            </a:pPr>
            <a:endParaRPr sz="1600" dirty="0">
              <a:solidFill>
                <a:srgbClr val="666666"/>
              </a:solidFill>
              <a:latin typeface="Roboto"/>
              <a:ea typeface="Roboto"/>
              <a:cs typeface="Roboto"/>
              <a:sym typeface="Roboto"/>
            </a:endParaRPr>
          </a:p>
          <a:p>
            <a:pPr marL="0" lvl="0" indent="0" algn="l" rtl="0">
              <a:spcBef>
                <a:spcPts val="0"/>
              </a:spcBef>
              <a:spcAft>
                <a:spcPts val="0"/>
              </a:spcAft>
              <a:buNone/>
            </a:pPr>
            <a:r>
              <a:rPr lang="pt-PT" sz="1600" dirty="0">
                <a:solidFill>
                  <a:srgbClr val="666666"/>
                </a:solidFill>
                <a:latin typeface="Roboto"/>
                <a:ea typeface="Roboto"/>
                <a:cs typeface="Roboto"/>
                <a:sym typeface="Roboto"/>
              </a:rPr>
              <a:t>Annual </a:t>
            </a:r>
            <a:r>
              <a:rPr lang="en" sz="1600" dirty="0">
                <a:solidFill>
                  <a:srgbClr val="666666"/>
                </a:solidFill>
                <a:latin typeface="Roboto"/>
                <a:ea typeface="Roboto"/>
                <a:cs typeface="Roboto"/>
                <a:sym typeface="Roboto"/>
              </a:rPr>
              <a:t>members perform a higher ride length distribuition than casuals riders.</a:t>
            </a:r>
            <a:endParaRPr sz="1600" dirty="0">
              <a:solidFill>
                <a:srgbClr val="666666"/>
              </a:solidFill>
              <a:latin typeface="Roboto"/>
              <a:ea typeface="Roboto"/>
              <a:cs typeface="Roboto"/>
              <a:sym typeface="Roboto"/>
            </a:endParaRPr>
          </a:p>
        </p:txBody>
      </p:sp>
      <p:pic>
        <p:nvPicPr>
          <p:cNvPr id="3" name="Imagem 2">
            <a:extLst>
              <a:ext uri="{FF2B5EF4-FFF2-40B4-BE49-F238E27FC236}">
                <a16:creationId xmlns:a16="http://schemas.microsoft.com/office/drawing/2014/main" id="{C22E24D4-8B44-5DDA-1E12-90DE5AD48B86}"/>
              </a:ext>
            </a:extLst>
          </p:cNvPr>
          <p:cNvPicPr>
            <a:picLocks noChangeAspect="1"/>
          </p:cNvPicPr>
          <p:nvPr/>
        </p:nvPicPr>
        <p:blipFill rotWithShape="1">
          <a:blip r:embed="rId3"/>
          <a:srcRect l="2376" t="25570" r="3581" b="36234"/>
          <a:stretch/>
        </p:blipFill>
        <p:spPr>
          <a:xfrm>
            <a:off x="4882488" y="1315175"/>
            <a:ext cx="2998769" cy="216825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8"/>
          <p:cNvSpPr txBox="1"/>
          <p:nvPr/>
        </p:nvSpPr>
        <p:spPr>
          <a:xfrm>
            <a:off x="4759605" y="3599535"/>
            <a:ext cx="14085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pt-PT" sz="1200" dirty="0">
                <a:solidFill>
                  <a:srgbClr val="666666"/>
                </a:solidFill>
                <a:latin typeface="Roboto"/>
                <a:ea typeface="Roboto"/>
                <a:cs typeface="Roboto"/>
                <a:sym typeface="Roboto"/>
              </a:rPr>
              <a:t>Jan</a:t>
            </a:r>
            <a:endParaRPr sz="1200" dirty="0">
              <a:solidFill>
                <a:srgbClr val="666666"/>
              </a:solidFill>
              <a:latin typeface="Roboto"/>
              <a:ea typeface="Roboto"/>
              <a:cs typeface="Roboto"/>
              <a:sym typeface="Roboto"/>
            </a:endParaRPr>
          </a:p>
        </p:txBody>
      </p:sp>
      <p:sp>
        <p:nvSpPr>
          <p:cNvPr id="100" name="Google Shape;100;p18"/>
          <p:cNvSpPr txBox="1"/>
          <p:nvPr/>
        </p:nvSpPr>
        <p:spPr>
          <a:xfrm>
            <a:off x="5841925" y="3590052"/>
            <a:ext cx="16209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pt-PT" sz="1200" dirty="0">
                <a:solidFill>
                  <a:srgbClr val="666666"/>
                </a:solidFill>
                <a:latin typeface="Roboto"/>
                <a:ea typeface="Roboto"/>
                <a:cs typeface="Roboto"/>
                <a:sym typeface="Roboto"/>
              </a:rPr>
              <a:t>Feb</a:t>
            </a:r>
            <a:endParaRPr sz="1200" dirty="0">
              <a:solidFill>
                <a:srgbClr val="666666"/>
              </a:solidFill>
              <a:latin typeface="Roboto"/>
              <a:ea typeface="Roboto"/>
              <a:cs typeface="Roboto"/>
              <a:sym typeface="Roboto"/>
            </a:endParaRPr>
          </a:p>
        </p:txBody>
      </p:sp>
      <p:sp>
        <p:nvSpPr>
          <p:cNvPr id="102" name="Google Shape;102;p18"/>
          <p:cNvSpPr txBox="1"/>
          <p:nvPr/>
        </p:nvSpPr>
        <p:spPr>
          <a:xfrm>
            <a:off x="383629" y="1600598"/>
            <a:ext cx="3158090" cy="240062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t-PT" sz="1600" b="1" dirty="0">
                <a:solidFill>
                  <a:srgbClr val="666666"/>
                </a:solidFill>
                <a:latin typeface="Roboto"/>
                <a:ea typeface="Roboto"/>
                <a:cs typeface="Roboto"/>
                <a:sym typeface="Roboto"/>
              </a:rPr>
              <a:t>A curious difference about docked bike per month</a:t>
            </a:r>
          </a:p>
          <a:p>
            <a:pPr marL="0" lvl="0" indent="0" algn="l" rtl="0">
              <a:spcBef>
                <a:spcPts val="0"/>
              </a:spcBef>
              <a:spcAft>
                <a:spcPts val="0"/>
              </a:spcAft>
              <a:buNone/>
            </a:pPr>
            <a:endParaRPr sz="1600" dirty="0">
              <a:solidFill>
                <a:srgbClr val="666666"/>
              </a:solidFill>
              <a:latin typeface="Roboto"/>
              <a:ea typeface="Roboto"/>
              <a:cs typeface="Roboto"/>
              <a:sym typeface="Roboto"/>
            </a:endParaRPr>
          </a:p>
          <a:p>
            <a:r>
              <a:rPr lang="en-US" sz="1600" dirty="0">
                <a:solidFill>
                  <a:srgbClr val="666666"/>
                </a:solidFill>
                <a:latin typeface="Roboto"/>
                <a:ea typeface="Roboto"/>
                <a:cs typeface="Roboto"/>
                <a:sym typeface="Roboto"/>
              </a:rPr>
              <a:t>The first month of 2021 the docked bike was used only once and the next two months it was not used by the annual members, differently from the casual riders</a:t>
            </a:r>
            <a:r>
              <a:rPr lang="en" sz="1600" dirty="0">
                <a:solidFill>
                  <a:srgbClr val="666666"/>
                </a:solidFill>
                <a:latin typeface="Roboto"/>
                <a:ea typeface="Roboto"/>
                <a:cs typeface="Roboto"/>
                <a:sym typeface="Roboto"/>
              </a:rPr>
              <a:t>.</a:t>
            </a:r>
            <a:endParaRPr sz="1600" dirty="0">
              <a:solidFill>
                <a:srgbClr val="666666"/>
              </a:solidFill>
              <a:latin typeface="Roboto"/>
              <a:ea typeface="Roboto"/>
              <a:cs typeface="Roboto"/>
              <a:sym typeface="Roboto"/>
            </a:endParaRPr>
          </a:p>
        </p:txBody>
      </p:sp>
      <p:sp>
        <p:nvSpPr>
          <p:cNvPr id="103" name="Google Shape;103;p18"/>
          <p:cNvSpPr/>
          <p:nvPr/>
        </p:nvSpPr>
        <p:spPr>
          <a:xfrm>
            <a:off x="5017333" y="2368198"/>
            <a:ext cx="407748" cy="1273894"/>
          </a:xfrm>
          <a:prstGeom prst="rect">
            <a:avLst/>
          </a:prstGeom>
          <a:solidFill>
            <a:schemeClr val="accent1">
              <a:lumMod val="40000"/>
              <a:lumOff val="60000"/>
            </a:schemeClr>
          </a:solidFill>
          <a:ln w="9525" cap="flat" cmpd="sng">
            <a:no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solidFill>
                <a:schemeClr val="accent1">
                  <a:lumMod val="40000"/>
                  <a:lumOff val="60000"/>
                </a:schemeClr>
              </a:solidFill>
            </a:endParaRPr>
          </a:p>
        </p:txBody>
      </p:sp>
      <p:sp>
        <p:nvSpPr>
          <p:cNvPr id="105" name="Google Shape;105;p18"/>
          <p:cNvSpPr txBox="1"/>
          <p:nvPr/>
        </p:nvSpPr>
        <p:spPr>
          <a:xfrm>
            <a:off x="4867609" y="2136517"/>
            <a:ext cx="699900" cy="307746"/>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800" dirty="0">
                <a:solidFill>
                  <a:srgbClr val="999999"/>
                </a:solidFill>
                <a:latin typeface="Roboto"/>
                <a:ea typeface="Roboto"/>
                <a:cs typeface="Roboto"/>
                <a:sym typeface="Roboto"/>
              </a:rPr>
              <a:t>2 105</a:t>
            </a:r>
            <a:endParaRPr sz="800" dirty="0">
              <a:solidFill>
                <a:srgbClr val="999999"/>
              </a:solidFill>
              <a:latin typeface="Roboto"/>
              <a:ea typeface="Roboto"/>
              <a:cs typeface="Roboto"/>
              <a:sym typeface="Roboto"/>
            </a:endParaRPr>
          </a:p>
        </p:txBody>
      </p:sp>
      <p:sp>
        <p:nvSpPr>
          <p:cNvPr id="14" name="Google Shape;103;p18">
            <a:extLst>
              <a:ext uri="{FF2B5EF4-FFF2-40B4-BE49-F238E27FC236}">
                <a16:creationId xmlns:a16="http://schemas.microsoft.com/office/drawing/2014/main" id="{22E9ABA6-D0B7-D8A5-2B8D-74DF6C762454}"/>
              </a:ext>
            </a:extLst>
          </p:cNvPr>
          <p:cNvSpPr/>
          <p:nvPr/>
        </p:nvSpPr>
        <p:spPr>
          <a:xfrm>
            <a:off x="5424705" y="3551811"/>
            <a:ext cx="416411" cy="90288"/>
          </a:xfrm>
          <a:prstGeom prst="rect">
            <a:avLst/>
          </a:prstGeom>
          <a:solidFill>
            <a:schemeClr val="accent4">
              <a:lumMod val="40000"/>
              <a:lumOff val="60000"/>
            </a:schemeClr>
          </a:solidFill>
          <a:ln w="9525" cap="flat" cmpd="sng">
            <a:no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15" name="Google Shape;103;p18">
            <a:extLst>
              <a:ext uri="{FF2B5EF4-FFF2-40B4-BE49-F238E27FC236}">
                <a16:creationId xmlns:a16="http://schemas.microsoft.com/office/drawing/2014/main" id="{3290288A-D12A-4320-6E04-D82F3BF4A79E}"/>
              </a:ext>
            </a:extLst>
          </p:cNvPr>
          <p:cNvSpPr/>
          <p:nvPr/>
        </p:nvSpPr>
        <p:spPr>
          <a:xfrm>
            <a:off x="6299243" y="2749780"/>
            <a:ext cx="368014" cy="901512"/>
          </a:xfrm>
          <a:prstGeom prst="rect">
            <a:avLst/>
          </a:prstGeom>
          <a:solidFill>
            <a:schemeClr val="accent1">
              <a:lumMod val="40000"/>
              <a:lumOff val="60000"/>
            </a:schemeClr>
          </a:solidFill>
          <a:ln w="9525" cap="flat" cmpd="sng">
            <a:no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solidFill>
                <a:schemeClr val="accent1">
                  <a:lumMod val="40000"/>
                  <a:lumOff val="60000"/>
                </a:schemeClr>
              </a:solidFill>
            </a:endParaRPr>
          </a:p>
        </p:txBody>
      </p:sp>
      <p:sp>
        <p:nvSpPr>
          <p:cNvPr id="16" name="Google Shape;103;p18">
            <a:extLst>
              <a:ext uri="{FF2B5EF4-FFF2-40B4-BE49-F238E27FC236}">
                <a16:creationId xmlns:a16="http://schemas.microsoft.com/office/drawing/2014/main" id="{06273AAB-AC12-A940-C5C7-A63541549B87}"/>
              </a:ext>
            </a:extLst>
          </p:cNvPr>
          <p:cNvSpPr/>
          <p:nvPr/>
        </p:nvSpPr>
        <p:spPr>
          <a:xfrm>
            <a:off x="6664877" y="3605579"/>
            <a:ext cx="368014" cy="45719"/>
          </a:xfrm>
          <a:prstGeom prst="rect">
            <a:avLst/>
          </a:prstGeom>
          <a:solidFill>
            <a:schemeClr val="accent4">
              <a:lumMod val="40000"/>
              <a:lumOff val="60000"/>
            </a:schemeClr>
          </a:solidFill>
          <a:ln w="9525" cap="flat" cmpd="sng">
            <a:no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17" name="Google Shape;110;p18">
            <a:extLst>
              <a:ext uri="{FF2B5EF4-FFF2-40B4-BE49-F238E27FC236}">
                <a16:creationId xmlns:a16="http://schemas.microsoft.com/office/drawing/2014/main" id="{CBC51F70-4B4C-7C5B-1EB0-C1E64E24E82E}"/>
              </a:ext>
            </a:extLst>
          </p:cNvPr>
          <p:cNvSpPr/>
          <p:nvPr/>
        </p:nvSpPr>
        <p:spPr>
          <a:xfrm rot="5400000">
            <a:off x="6503890" y="2471454"/>
            <a:ext cx="232488" cy="3205605"/>
          </a:xfrm>
          <a:prstGeom prst="rightBrace">
            <a:avLst>
              <a:gd name="adj1" fmla="val 50000"/>
              <a:gd name="adj2" fmla="val 50000"/>
            </a:avLst>
          </a:prstGeom>
          <a:no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9;p18">
            <a:extLst>
              <a:ext uri="{FF2B5EF4-FFF2-40B4-BE49-F238E27FC236}">
                <a16:creationId xmlns:a16="http://schemas.microsoft.com/office/drawing/2014/main" id="{823A3523-C94E-6DB1-8482-C8D0037401C2}"/>
              </a:ext>
            </a:extLst>
          </p:cNvPr>
          <p:cNvSpPr txBox="1"/>
          <p:nvPr/>
        </p:nvSpPr>
        <p:spPr>
          <a:xfrm>
            <a:off x="5960627" y="4181613"/>
            <a:ext cx="1408500" cy="553968"/>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pt-PT" sz="1200" dirty="0">
                <a:solidFill>
                  <a:srgbClr val="666666"/>
                </a:solidFill>
                <a:latin typeface="Roboto"/>
                <a:ea typeface="Roboto"/>
                <a:cs typeface="Roboto"/>
                <a:sym typeface="Roboto"/>
              </a:rPr>
              <a:t>Docked bike in 2021</a:t>
            </a:r>
            <a:endParaRPr sz="1200" dirty="0">
              <a:solidFill>
                <a:srgbClr val="666666"/>
              </a:solidFill>
              <a:latin typeface="Roboto"/>
              <a:ea typeface="Roboto"/>
              <a:cs typeface="Roboto"/>
              <a:sym typeface="Roboto"/>
            </a:endParaRPr>
          </a:p>
        </p:txBody>
      </p:sp>
      <p:sp>
        <p:nvSpPr>
          <p:cNvPr id="20" name="Google Shape;105;p18">
            <a:extLst>
              <a:ext uri="{FF2B5EF4-FFF2-40B4-BE49-F238E27FC236}">
                <a16:creationId xmlns:a16="http://schemas.microsoft.com/office/drawing/2014/main" id="{8FCFD9CA-2B9A-24C4-346D-E4865A8105CE}"/>
              </a:ext>
            </a:extLst>
          </p:cNvPr>
          <p:cNvSpPr txBox="1"/>
          <p:nvPr/>
        </p:nvSpPr>
        <p:spPr>
          <a:xfrm>
            <a:off x="5285684" y="3301427"/>
            <a:ext cx="699900" cy="307746"/>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800" dirty="0">
                <a:solidFill>
                  <a:srgbClr val="999999"/>
                </a:solidFill>
                <a:latin typeface="Roboto"/>
                <a:ea typeface="Roboto"/>
                <a:cs typeface="Roboto"/>
                <a:sym typeface="Roboto"/>
              </a:rPr>
              <a:t>1</a:t>
            </a:r>
            <a:endParaRPr sz="800" dirty="0">
              <a:solidFill>
                <a:srgbClr val="999999"/>
              </a:solidFill>
              <a:latin typeface="Roboto"/>
              <a:ea typeface="Roboto"/>
              <a:cs typeface="Roboto"/>
              <a:sym typeface="Roboto"/>
            </a:endParaRPr>
          </a:p>
        </p:txBody>
      </p:sp>
      <p:sp>
        <p:nvSpPr>
          <p:cNvPr id="21" name="Google Shape;105;p18">
            <a:extLst>
              <a:ext uri="{FF2B5EF4-FFF2-40B4-BE49-F238E27FC236}">
                <a16:creationId xmlns:a16="http://schemas.microsoft.com/office/drawing/2014/main" id="{1A153F47-75B6-C54A-460E-0605309357D7}"/>
              </a:ext>
            </a:extLst>
          </p:cNvPr>
          <p:cNvSpPr txBox="1"/>
          <p:nvPr/>
        </p:nvSpPr>
        <p:spPr>
          <a:xfrm>
            <a:off x="8341220" y="1446725"/>
            <a:ext cx="699900" cy="307746"/>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800" dirty="0">
                <a:solidFill>
                  <a:srgbClr val="999999"/>
                </a:solidFill>
                <a:latin typeface="Roboto"/>
                <a:ea typeface="Roboto"/>
                <a:cs typeface="Roboto"/>
                <a:sym typeface="Roboto"/>
              </a:rPr>
              <a:t>Casual</a:t>
            </a:r>
            <a:endParaRPr sz="800" dirty="0">
              <a:solidFill>
                <a:srgbClr val="999999"/>
              </a:solidFill>
              <a:latin typeface="Roboto"/>
              <a:ea typeface="Roboto"/>
              <a:cs typeface="Roboto"/>
              <a:sym typeface="Roboto"/>
            </a:endParaRPr>
          </a:p>
        </p:txBody>
      </p:sp>
      <p:sp>
        <p:nvSpPr>
          <p:cNvPr id="22" name="Google Shape;105;p18">
            <a:extLst>
              <a:ext uri="{FF2B5EF4-FFF2-40B4-BE49-F238E27FC236}">
                <a16:creationId xmlns:a16="http://schemas.microsoft.com/office/drawing/2014/main" id="{2B705639-B60C-D0C9-EAFC-58E5495490EB}"/>
              </a:ext>
            </a:extLst>
          </p:cNvPr>
          <p:cNvSpPr txBox="1"/>
          <p:nvPr/>
        </p:nvSpPr>
        <p:spPr>
          <a:xfrm>
            <a:off x="6489928" y="3447669"/>
            <a:ext cx="699900" cy="307746"/>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800" dirty="0">
                <a:solidFill>
                  <a:srgbClr val="999999"/>
                </a:solidFill>
                <a:latin typeface="Roboto"/>
                <a:ea typeface="Roboto"/>
                <a:cs typeface="Roboto"/>
                <a:sym typeface="Roboto"/>
              </a:rPr>
              <a:t>0</a:t>
            </a:r>
            <a:endParaRPr sz="800" dirty="0">
              <a:solidFill>
                <a:srgbClr val="999999"/>
              </a:solidFill>
              <a:latin typeface="Roboto"/>
              <a:ea typeface="Roboto"/>
              <a:cs typeface="Roboto"/>
              <a:sym typeface="Roboto"/>
            </a:endParaRPr>
          </a:p>
        </p:txBody>
      </p:sp>
      <p:sp>
        <p:nvSpPr>
          <p:cNvPr id="2" name="Elipse 1">
            <a:extLst>
              <a:ext uri="{FF2B5EF4-FFF2-40B4-BE49-F238E27FC236}">
                <a16:creationId xmlns:a16="http://schemas.microsoft.com/office/drawing/2014/main" id="{9E9B1610-CB2C-E8A8-F261-EA846A874744}"/>
              </a:ext>
            </a:extLst>
          </p:cNvPr>
          <p:cNvSpPr/>
          <p:nvPr/>
        </p:nvSpPr>
        <p:spPr>
          <a:xfrm>
            <a:off x="8341220" y="1513228"/>
            <a:ext cx="159017" cy="15901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4" name="Elipse 23">
            <a:extLst>
              <a:ext uri="{FF2B5EF4-FFF2-40B4-BE49-F238E27FC236}">
                <a16:creationId xmlns:a16="http://schemas.microsoft.com/office/drawing/2014/main" id="{174635CE-CD49-A2BE-D975-93A0645D6121}"/>
              </a:ext>
            </a:extLst>
          </p:cNvPr>
          <p:cNvSpPr/>
          <p:nvPr/>
        </p:nvSpPr>
        <p:spPr>
          <a:xfrm>
            <a:off x="8349119" y="1854484"/>
            <a:ext cx="159017" cy="159017"/>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5" name="Google Shape;105;p18">
            <a:extLst>
              <a:ext uri="{FF2B5EF4-FFF2-40B4-BE49-F238E27FC236}">
                <a16:creationId xmlns:a16="http://schemas.microsoft.com/office/drawing/2014/main" id="{DBCF0D16-AD4D-0F42-68EE-598AC447EEBE}"/>
              </a:ext>
            </a:extLst>
          </p:cNvPr>
          <p:cNvSpPr txBox="1"/>
          <p:nvPr/>
        </p:nvSpPr>
        <p:spPr>
          <a:xfrm>
            <a:off x="8420728" y="1780119"/>
            <a:ext cx="699900" cy="307746"/>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800" dirty="0">
                <a:solidFill>
                  <a:srgbClr val="999999"/>
                </a:solidFill>
                <a:latin typeface="Roboto"/>
                <a:ea typeface="Roboto"/>
                <a:cs typeface="Roboto"/>
                <a:sym typeface="Roboto"/>
              </a:rPr>
              <a:t>Members</a:t>
            </a:r>
            <a:endParaRPr sz="800" dirty="0">
              <a:solidFill>
                <a:srgbClr val="999999"/>
              </a:solidFill>
              <a:latin typeface="Roboto"/>
              <a:ea typeface="Roboto"/>
              <a:cs typeface="Roboto"/>
              <a:sym typeface="Roboto"/>
            </a:endParaRPr>
          </a:p>
        </p:txBody>
      </p:sp>
      <p:sp>
        <p:nvSpPr>
          <p:cNvPr id="26" name="Google Shape;105;p18">
            <a:extLst>
              <a:ext uri="{FF2B5EF4-FFF2-40B4-BE49-F238E27FC236}">
                <a16:creationId xmlns:a16="http://schemas.microsoft.com/office/drawing/2014/main" id="{4C362CE0-C898-FB93-8B1E-7298E7D4AC92}"/>
              </a:ext>
            </a:extLst>
          </p:cNvPr>
          <p:cNvSpPr txBox="1"/>
          <p:nvPr/>
        </p:nvSpPr>
        <p:spPr>
          <a:xfrm>
            <a:off x="6131762" y="2531220"/>
            <a:ext cx="699900" cy="307746"/>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800" dirty="0">
                <a:solidFill>
                  <a:srgbClr val="999999"/>
                </a:solidFill>
                <a:latin typeface="Roboto"/>
                <a:ea typeface="Roboto"/>
                <a:cs typeface="Roboto"/>
                <a:sym typeface="Roboto"/>
              </a:rPr>
              <a:t>1 271</a:t>
            </a:r>
            <a:endParaRPr sz="800" dirty="0">
              <a:solidFill>
                <a:srgbClr val="999999"/>
              </a:solidFill>
              <a:latin typeface="Roboto"/>
              <a:ea typeface="Roboto"/>
              <a:cs typeface="Roboto"/>
              <a:sym typeface="Roboto"/>
            </a:endParaRPr>
          </a:p>
        </p:txBody>
      </p:sp>
      <p:sp>
        <p:nvSpPr>
          <p:cNvPr id="27" name="Google Shape;110;p18">
            <a:extLst>
              <a:ext uri="{FF2B5EF4-FFF2-40B4-BE49-F238E27FC236}">
                <a16:creationId xmlns:a16="http://schemas.microsoft.com/office/drawing/2014/main" id="{067A6FF7-0ECF-3932-C800-A95626AF997A}"/>
              </a:ext>
            </a:extLst>
          </p:cNvPr>
          <p:cNvSpPr/>
          <p:nvPr/>
        </p:nvSpPr>
        <p:spPr>
          <a:xfrm rot="10800000">
            <a:off x="4577577" y="1215923"/>
            <a:ext cx="232488" cy="2533550"/>
          </a:xfrm>
          <a:prstGeom prst="rightBrace">
            <a:avLst>
              <a:gd name="adj1" fmla="val 50000"/>
              <a:gd name="adj2" fmla="val 50000"/>
            </a:avLst>
          </a:prstGeom>
          <a:no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 name="Conector reto 3">
            <a:extLst>
              <a:ext uri="{FF2B5EF4-FFF2-40B4-BE49-F238E27FC236}">
                <a16:creationId xmlns:a16="http://schemas.microsoft.com/office/drawing/2014/main" id="{8F7C94F7-6105-ACEB-71EB-CE78B005D074}"/>
              </a:ext>
            </a:extLst>
          </p:cNvPr>
          <p:cNvCxnSpPr>
            <a:cxnSpLocks/>
          </p:cNvCxnSpPr>
          <p:nvPr/>
        </p:nvCxnSpPr>
        <p:spPr>
          <a:xfrm flipH="1">
            <a:off x="4783047" y="1445417"/>
            <a:ext cx="3071876" cy="0"/>
          </a:xfrm>
          <a:prstGeom prst="line">
            <a:avLst/>
          </a:prstGeom>
          <a:ln w="9525" cap="flat" cmpd="sng" algn="ctr">
            <a:solidFill>
              <a:schemeClr val="accent2">
                <a:lumMod val="25000"/>
                <a:lumOff val="7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9" name="Conector reto 38">
            <a:extLst>
              <a:ext uri="{FF2B5EF4-FFF2-40B4-BE49-F238E27FC236}">
                <a16:creationId xmlns:a16="http://schemas.microsoft.com/office/drawing/2014/main" id="{D9AF93EC-7808-202E-3B1D-8D75BC309567}"/>
              </a:ext>
            </a:extLst>
          </p:cNvPr>
          <p:cNvCxnSpPr>
            <a:cxnSpLocks/>
          </p:cNvCxnSpPr>
          <p:nvPr/>
        </p:nvCxnSpPr>
        <p:spPr>
          <a:xfrm flipH="1" flipV="1">
            <a:off x="4875587" y="3628293"/>
            <a:ext cx="3214871" cy="13799"/>
          </a:xfrm>
          <a:prstGeom prst="line">
            <a:avLst/>
          </a:prstGeom>
          <a:ln w="9525" cap="flat" cmpd="sng" algn="ctr">
            <a:solidFill>
              <a:schemeClr val="accent2">
                <a:lumMod val="25000"/>
                <a:lumOff val="7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0" name="Google Shape;99;p18">
            <a:extLst>
              <a:ext uri="{FF2B5EF4-FFF2-40B4-BE49-F238E27FC236}">
                <a16:creationId xmlns:a16="http://schemas.microsoft.com/office/drawing/2014/main" id="{C41AF9E7-7035-D907-4A91-096F74DAD1AB}"/>
              </a:ext>
            </a:extLst>
          </p:cNvPr>
          <p:cNvSpPr txBox="1"/>
          <p:nvPr/>
        </p:nvSpPr>
        <p:spPr>
          <a:xfrm>
            <a:off x="4336032" y="1590301"/>
            <a:ext cx="307746" cy="1917413"/>
          </a:xfrm>
          <a:prstGeom prst="rect">
            <a:avLst/>
          </a:prstGeom>
          <a:noFill/>
          <a:ln>
            <a:noFill/>
          </a:ln>
        </p:spPr>
        <p:txBody>
          <a:bodyPr spcFirstLastPara="1" vert="vert270" wrap="square" lIns="91425" tIns="91425" rIns="91425" bIns="91425" anchor="t" anchorCtr="0">
            <a:spAutoFit/>
          </a:bodyPr>
          <a:lstStyle/>
          <a:p>
            <a:pPr marL="0" lvl="0" indent="0" algn="ctr" rtl="0">
              <a:spcBef>
                <a:spcPts val="0"/>
              </a:spcBef>
              <a:spcAft>
                <a:spcPts val="0"/>
              </a:spcAft>
              <a:buNone/>
            </a:pPr>
            <a:r>
              <a:rPr lang="en" sz="800" dirty="0">
                <a:solidFill>
                  <a:srgbClr val="666666"/>
                </a:solidFill>
                <a:latin typeface="Roboto"/>
                <a:ea typeface="Roboto"/>
                <a:cs typeface="Roboto"/>
                <a:sym typeface="Roboto"/>
              </a:rPr>
              <a:t>Count of ride length in sec</a:t>
            </a:r>
          </a:p>
        </p:txBody>
      </p:sp>
      <p:sp>
        <p:nvSpPr>
          <p:cNvPr id="30" name="Google Shape;103;p18">
            <a:extLst>
              <a:ext uri="{FF2B5EF4-FFF2-40B4-BE49-F238E27FC236}">
                <a16:creationId xmlns:a16="http://schemas.microsoft.com/office/drawing/2014/main" id="{DB50E634-7A14-344A-C43D-61F7E436E529}"/>
              </a:ext>
            </a:extLst>
          </p:cNvPr>
          <p:cNvSpPr/>
          <p:nvPr/>
        </p:nvSpPr>
        <p:spPr>
          <a:xfrm>
            <a:off x="7489289" y="1446725"/>
            <a:ext cx="368014" cy="2204567"/>
          </a:xfrm>
          <a:prstGeom prst="rect">
            <a:avLst/>
          </a:prstGeom>
          <a:solidFill>
            <a:schemeClr val="accent1">
              <a:lumMod val="40000"/>
              <a:lumOff val="60000"/>
            </a:schemeClr>
          </a:solidFill>
          <a:ln w="9525" cap="flat" cmpd="sng">
            <a:no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solidFill>
                <a:schemeClr val="accent1">
                  <a:lumMod val="40000"/>
                  <a:lumOff val="60000"/>
                </a:schemeClr>
              </a:solidFill>
            </a:endParaRPr>
          </a:p>
        </p:txBody>
      </p:sp>
      <p:sp>
        <p:nvSpPr>
          <p:cNvPr id="31" name="Google Shape;103;p18">
            <a:extLst>
              <a:ext uri="{FF2B5EF4-FFF2-40B4-BE49-F238E27FC236}">
                <a16:creationId xmlns:a16="http://schemas.microsoft.com/office/drawing/2014/main" id="{E7F2955E-A7F4-C51F-082F-009EF5538BC5}"/>
              </a:ext>
            </a:extLst>
          </p:cNvPr>
          <p:cNvSpPr/>
          <p:nvPr/>
        </p:nvSpPr>
        <p:spPr>
          <a:xfrm>
            <a:off x="7854923" y="3605579"/>
            <a:ext cx="368014" cy="45719"/>
          </a:xfrm>
          <a:prstGeom prst="rect">
            <a:avLst/>
          </a:prstGeom>
          <a:solidFill>
            <a:schemeClr val="accent4">
              <a:lumMod val="40000"/>
              <a:lumOff val="60000"/>
            </a:schemeClr>
          </a:solidFill>
          <a:ln w="9525" cap="flat" cmpd="sng">
            <a:no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33" name="Google Shape;105;p18">
            <a:extLst>
              <a:ext uri="{FF2B5EF4-FFF2-40B4-BE49-F238E27FC236}">
                <a16:creationId xmlns:a16="http://schemas.microsoft.com/office/drawing/2014/main" id="{7333E78A-52A6-E08E-44BB-52B5A1CEA395}"/>
              </a:ext>
            </a:extLst>
          </p:cNvPr>
          <p:cNvSpPr txBox="1"/>
          <p:nvPr/>
        </p:nvSpPr>
        <p:spPr>
          <a:xfrm>
            <a:off x="7323346" y="1215923"/>
            <a:ext cx="699900" cy="307746"/>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800" dirty="0">
                <a:solidFill>
                  <a:srgbClr val="999999"/>
                </a:solidFill>
                <a:latin typeface="Roboto"/>
                <a:ea typeface="Roboto"/>
                <a:cs typeface="Roboto"/>
                <a:sym typeface="Roboto"/>
              </a:rPr>
              <a:t>15 657</a:t>
            </a:r>
            <a:endParaRPr sz="800" dirty="0">
              <a:solidFill>
                <a:srgbClr val="999999"/>
              </a:solidFill>
              <a:latin typeface="Roboto"/>
              <a:ea typeface="Roboto"/>
              <a:cs typeface="Roboto"/>
              <a:sym typeface="Roboto"/>
            </a:endParaRPr>
          </a:p>
        </p:txBody>
      </p:sp>
      <p:sp>
        <p:nvSpPr>
          <p:cNvPr id="35" name="Google Shape;100;p18">
            <a:extLst>
              <a:ext uri="{FF2B5EF4-FFF2-40B4-BE49-F238E27FC236}">
                <a16:creationId xmlns:a16="http://schemas.microsoft.com/office/drawing/2014/main" id="{BC768C49-7FFA-3E68-1255-918EDCF39395}"/>
              </a:ext>
            </a:extLst>
          </p:cNvPr>
          <p:cNvSpPr txBox="1"/>
          <p:nvPr/>
        </p:nvSpPr>
        <p:spPr>
          <a:xfrm>
            <a:off x="7044473" y="3628293"/>
            <a:ext cx="16209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dirty="0">
                <a:solidFill>
                  <a:srgbClr val="666666"/>
                </a:solidFill>
                <a:latin typeface="Roboto"/>
                <a:ea typeface="Roboto"/>
                <a:cs typeface="Roboto"/>
                <a:sym typeface="Roboto"/>
              </a:rPr>
              <a:t>Mar</a:t>
            </a:r>
            <a:endParaRPr sz="1200" dirty="0">
              <a:solidFill>
                <a:srgbClr val="666666"/>
              </a:solidFill>
              <a:latin typeface="Roboto"/>
              <a:ea typeface="Roboto"/>
              <a:cs typeface="Roboto"/>
              <a:sym typeface="Roboto"/>
            </a:endParaRPr>
          </a:p>
        </p:txBody>
      </p:sp>
      <p:sp>
        <p:nvSpPr>
          <p:cNvPr id="36" name="Google Shape;105;p18">
            <a:extLst>
              <a:ext uri="{FF2B5EF4-FFF2-40B4-BE49-F238E27FC236}">
                <a16:creationId xmlns:a16="http://schemas.microsoft.com/office/drawing/2014/main" id="{8676C394-8F80-29E9-032F-AE8E93D3A162}"/>
              </a:ext>
            </a:extLst>
          </p:cNvPr>
          <p:cNvSpPr txBox="1"/>
          <p:nvPr/>
        </p:nvSpPr>
        <p:spPr>
          <a:xfrm>
            <a:off x="7688980" y="3451097"/>
            <a:ext cx="699900" cy="307746"/>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800" dirty="0">
                <a:solidFill>
                  <a:srgbClr val="999999"/>
                </a:solidFill>
                <a:latin typeface="Roboto"/>
                <a:ea typeface="Roboto"/>
                <a:cs typeface="Roboto"/>
                <a:sym typeface="Roboto"/>
              </a:rPr>
              <a:t>0</a:t>
            </a:r>
            <a:endParaRPr sz="800" dirty="0">
              <a:solidFill>
                <a:srgbClr val="999999"/>
              </a:solidFill>
              <a:latin typeface="Roboto"/>
              <a:ea typeface="Roboto"/>
              <a:cs typeface="Roboto"/>
              <a:sym typeface="Roboto"/>
            </a:endParaRPr>
          </a:p>
        </p:txBody>
      </p:sp>
    </p:spTree>
    <p:extLst>
      <p:ext uri="{BB962C8B-B14F-4D97-AF65-F5344CB8AC3E}">
        <p14:creationId xmlns:p14="http://schemas.microsoft.com/office/powerpoint/2010/main" val="235192641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617</TotalTime>
  <Words>404</Words>
  <Application>Microsoft Office PowerPoint</Application>
  <PresentationFormat>Apresentação na tela (16:9)</PresentationFormat>
  <Paragraphs>57</Paragraphs>
  <Slides>11</Slides>
  <Notes>11</Notes>
  <HiddenSlides>0</HiddenSlides>
  <MMClips>0</MMClips>
  <ScaleCrop>false</ScaleCrop>
  <HeadingPairs>
    <vt:vector size="6" baseType="variant">
      <vt:variant>
        <vt:lpstr>Fontes usadas</vt:lpstr>
      </vt:variant>
      <vt:variant>
        <vt:i4>2</vt:i4>
      </vt:variant>
      <vt:variant>
        <vt:lpstr>Tema</vt:lpstr>
      </vt:variant>
      <vt:variant>
        <vt:i4>1</vt:i4>
      </vt:variant>
      <vt:variant>
        <vt:lpstr>Títulos de slides</vt:lpstr>
      </vt:variant>
      <vt:variant>
        <vt:i4>11</vt:i4>
      </vt:variant>
    </vt:vector>
  </HeadingPairs>
  <TitlesOfParts>
    <vt:vector size="14" baseType="lpstr">
      <vt:lpstr>Arial</vt:lpstr>
      <vt:lpstr>Roboto</vt:lpstr>
      <vt:lpstr>Simple Light</vt:lpstr>
      <vt:lpstr>Case study : How Does a Bike-Share Navigate Speedy Success?</vt:lpstr>
      <vt:lpstr>Apresentação do PowerPoint</vt:lpstr>
      <vt:lpstr>Analytical goals</vt:lpstr>
      <vt:lpstr>Analytical goals</vt:lpstr>
      <vt:lpstr>Apresentação do PowerPoint</vt:lpstr>
      <vt:lpstr>Apresentação do PowerPoint</vt:lpstr>
      <vt:lpstr>Analytical goals</vt:lpstr>
      <vt:lpstr>Apresentação do PowerPoint</vt:lpstr>
      <vt:lpstr>Apresentação do PowerPoint</vt:lpstr>
      <vt:lpstr>In Summary</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 How Does a Bike-Share Navigate Speedy Success?</dc:title>
  <cp:lastModifiedBy>Ladislau Elley</cp:lastModifiedBy>
  <cp:revision>13</cp:revision>
  <dcterms:modified xsi:type="dcterms:W3CDTF">2022-06-22T13:23:38Z</dcterms:modified>
</cp:coreProperties>
</file>