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Lora"/>
      <p:regular r:id="rId12"/>
      <p:bold r:id="rId13"/>
      <p:italic r:id="rId14"/>
      <p:boldItalic r:id="rId15"/>
    </p:embeddedFont>
    <p:embeddedFont>
      <p:font typeface="Comfortaa"/>
      <p:regular r:id="rId16"/>
      <p:bold r:id="rId17"/>
    </p:embeddedFon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ora-bold.fntdata"/><Relationship Id="rId12" Type="http://schemas.openxmlformats.org/officeDocument/2006/relationships/font" Target="fonts/Lor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ora-boldItalic.fntdata"/><Relationship Id="rId14" Type="http://schemas.openxmlformats.org/officeDocument/2006/relationships/font" Target="fonts/Lora-italic.fntdata"/><Relationship Id="rId17" Type="http://schemas.openxmlformats.org/officeDocument/2006/relationships/font" Target="fonts/Comfortaa-bold.fntdata"/><Relationship Id="rId16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41162df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41162d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41162df9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41162d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41162df9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41162d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41162df9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41162df9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41162df9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41162df9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475" y="1566675"/>
            <a:ext cx="5357801" cy="357682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0" y="236475"/>
            <a:ext cx="9144000" cy="133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ru">
                <a:latin typeface="Comfortaa"/>
                <a:ea typeface="Comfortaa"/>
                <a:cs typeface="Comfortaa"/>
                <a:sym typeface="Comfortaa"/>
              </a:rPr>
              <a:t>Сайт по распорядку дня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EE8FA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52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Comfortaa"/>
                <a:ea typeface="Comfortaa"/>
                <a:cs typeface="Comfortaa"/>
                <a:sym typeface="Comfortaa"/>
              </a:rPr>
              <a:t>Описание проблем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Lora"/>
                <a:ea typeface="Lora"/>
                <a:cs typeface="Lora"/>
                <a:sym typeface="Lora"/>
              </a:rPr>
              <a:t>Актуальность:</a:t>
            </a:r>
            <a:r>
              <a:rPr lang="ru">
                <a:latin typeface="Lora"/>
                <a:ea typeface="Lora"/>
                <a:cs typeface="Lora"/>
                <a:sym typeface="Lora"/>
              </a:rPr>
              <a:t>Сайт для распорядка дня может помочь более эффективно использовать своё время.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Экономическая выгода:</a:t>
            </a:r>
            <a:r>
              <a:rPr lang="ru">
                <a:latin typeface="Lora"/>
                <a:ea typeface="Lora"/>
                <a:cs typeface="Lora"/>
                <a:sym typeface="Lora"/>
              </a:rPr>
              <a:t>Сайт для распорядка дня поможет сократить время затрачиваемое на планирование и организацию своего времени.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Экологичность:</a:t>
            </a:r>
            <a:r>
              <a:rPr lang="ru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Использование сайта для распорядка дня может помочь сократить использование бумаги и сокращению расходов на бумагу и уменьшении негативного воздействия на окружающую среду.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EE8FA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67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ru" sz="30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Наша миссия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ora"/>
                <a:ea typeface="Lora"/>
                <a:cs typeface="Lora"/>
                <a:sym typeface="Lora"/>
              </a:rPr>
              <a:t>Мы “Ладно”, хотим исправить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Lora"/>
                <a:ea typeface="Lora"/>
                <a:cs typeface="Lora"/>
                <a:sym typeface="Lora"/>
              </a:rPr>
              <a:t>Снизить </a:t>
            </a:r>
            <a:r>
              <a:rPr lang="ru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использование бумаги и сокращению расходов на бумагу.</a:t>
            </a:r>
            <a:endParaRPr>
              <a:solidFill>
                <a:srgbClr val="666666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Lora"/>
                <a:ea typeface="Lora"/>
                <a:cs typeface="Lora"/>
                <a:sym typeface="Lora"/>
              </a:rPr>
              <a:t>Помочь людям планировать свой день заранее, включая рабочие задачи, перерывы и досуг.  Это поможет им не сбиться с пути и помочь более эффективно использовать своё время.</a:t>
            </a:r>
            <a:endParaRPr sz="24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EE8FA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ru" sz="3000">
                <a:solidFill>
                  <a:srgbClr val="00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Р</a:t>
            </a:r>
            <a:r>
              <a:rPr b="1" lang="ru" sz="30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оли в команде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Главный разработчик - Сергей</a:t>
            </a:r>
            <a:endParaRPr b="1">
              <a:solidFill>
                <a:srgbClr val="666666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Руководитель проекта - Сергей</a:t>
            </a:r>
            <a:endParaRPr b="1">
              <a:solidFill>
                <a:srgbClr val="666666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UI/UX дизайнер - Максим</a:t>
            </a:r>
            <a:endParaRPr b="1">
              <a:solidFill>
                <a:srgbClr val="666666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Контент менеджер - </a:t>
            </a:r>
            <a:r>
              <a:rPr b="1" lang="ru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Максим</a:t>
            </a:r>
            <a:endParaRPr b="1">
              <a:solidFill>
                <a:srgbClr val="666666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EE8FA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ru" sz="30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Как будет выглядеть решение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EE8FA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Задачи нашей команды для реализации идеи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9144001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