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25" d="100"/>
          <a:sy n="125" d="100"/>
        </p:scale>
        <p:origin x="30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1-08T14:03:40.728" idx="1">
    <p:pos x="10" y="10"/>
    <p:text>What was the inspiration for the project? Is there a similar application or project online / available? If so, how will yours be different/unique? 
Our team was inspired by Spotify as we all use it, but there are a couple of features missing that we think are quite useful.
Spotify does not have a native feature to merge multiple playlists directly within the app​​. There are ways to do it, but they are time consuming and require some effort.
Existing methods involve manually copying songs or using third-party tools like Spotify Playlist Merger, which can be cumbersome or not well-known to many users​​​​​​.
Our application aims to simplify the process of merging multiple playlists into one, making it a more seamless experience. 
This can especially stand out by providing a better user interface or additional features like removing duplicates or suggesting additions based on the user's listening habits.
Which programming framework/library/code language do you plan to use? 
We plan to use React.js for both the front-end and back-end, leveraging its capabilities for a dynamic and responsive user interface.
This was an easy decision, as React is quite popular right now and it fits perfectly with what we want to achieve with our application.
React skills are also highly valued a lot by employers nowadays, so it would be a great practice for us before we go into the work industry.
How do you plan to divide the work among the team? How will you divide the work between the UI design/implementation and audio components implementation?
Jevgenij and Fabian are interested in coding with React.js handling both front-end and back-end development. We plan to callaborate between our front and back end work.
Fiachra is in charge of UI design and mockups, along with front-end aesthetics like CSS, ensuring that the application is visually appealing and user-friendly.
When our first version of the app and the UI is set up, we will look into audio and audio components implementation and split the work when the task is more clear.</p:text>
    <p:extLst>
      <p:ext uri="{C676402C-5697-4E1C-873F-D02D1690AC5C}">
        <p15:threadingInfo xmlns:p15="http://schemas.microsoft.com/office/powerpoint/2012/main" timeZoneBias="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12/5/2023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12/5/2023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12/5/2023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12/5/2023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12/5/2023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12/5/2023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12/5/2023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7331" y="1325879"/>
            <a:ext cx="8318229" cy="946045"/>
          </a:xfrm>
        </p:spPr>
        <p:txBody>
          <a:bodyPr/>
          <a:lstStyle/>
          <a:p>
            <a:r>
              <a:rPr lang="en-IE" dirty="0"/>
              <a:t>Spotify Playlist Enhancer</a:t>
            </a:r>
          </a:p>
        </p:txBody>
      </p:sp>
      <p:sp>
        <p:nvSpPr>
          <p:cNvPr id="3" name="Subtitle 2"/>
          <p:cNvSpPr>
            <a:spLocks noGrp="1"/>
          </p:cNvSpPr>
          <p:nvPr>
            <p:ph type="subTitle" idx="1"/>
          </p:nvPr>
        </p:nvSpPr>
        <p:spPr>
          <a:xfrm>
            <a:off x="4145043" y="2674260"/>
            <a:ext cx="3618213" cy="861420"/>
          </a:xfrm>
        </p:spPr>
        <p:txBody>
          <a:bodyPr>
            <a:normAutofit lnSpcReduction="10000"/>
          </a:bodyPr>
          <a:lstStyle/>
          <a:p>
            <a:r>
              <a:rPr lang="en-IE" dirty="0" err="1"/>
              <a:t>Jevegnij</a:t>
            </a:r>
            <a:r>
              <a:rPr lang="en-IE" dirty="0"/>
              <a:t> Ivanov 20748055</a:t>
            </a:r>
            <a:br>
              <a:rPr lang="en-IE" dirty="0"/>
            </a:br>
            <a:r>
              <a:rPr lang="en-IE" dirty="0" err="1"/>
              <a:t>Fiachra</a:t>
            </a:r>
            <a:r>
              <a:rPr lang="en-IE" dirty="0"/>
              <a:t> </a:t>
            </a:r>
            <a:r>
              <a:rPr lang="en-IE" dirty="0" err="1"/>
              <a:t>Monnelly</a:t>
            </a:r>
            <a:r>
              <a:rPr lang="en-IE" dirty="0"/>
              <a:t> 20397701</a:t>
            </a:r>
            <a:br>
              <a:rPr lang="en-IE" dirty="0"/>
            </a:br>
            <a:r>
              <a:rPr lang="en-IE" dirty="0"/>
              <a:t>Fabian </a:t>
            </a:r>
            <a:r>
              <a:rPr lang="en-IE" dirty="0" err="1"/>
              <a:t>jaskiewicz</a:t>
            </a:r>
            <a:r>
              <a:rPr lang="en-IE" dirty="0"/>
              <a:t> 20443346</a:t>
            </a:r>
          </a:p>
        </p:txBody>
      </p:sp>
    </p:spTree>
    <p:extLst>
      <p:ext uri="{BB962C8B-B14F-4D97-AF65-F5344CB8AC3E}">
        <p14:creationId xmlns:p14="http://schemas.microsoft.com/office/powerpoint/2010/main" val="3175261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338" y="681060"/>
            <a:ext cx="8761413" cy="706964"/>
          </a:xfrm>
        </p:spPr>
        <p:txBody>
          <a:bodyPr/>
          <a:lstStyle/>
          <a:p>
            <a:r>
              <a:rPr lang="en-IE" dirty="0"/>
              <a:t>UI Mock-up</a:t>
            </a:r>
          </a:p>
        </p:txBody>
      </p:sp>
      <p:sp>
        <p:nvSpPr>
          <p:cNvPr id="3" name="Content Placeholder 2"/>
          <p:cNvSpPr>
            <a:spLocks noGrp="1"/>
          </p:cNvSpPr>
          <p:nvPr>
            <p:ph idx="1"/>
          </p:nvPr>
        </p:nvSpPr>
        <p:spPr>
          <a:xfrm>
            <a:off x="331995" y="2847890"/>
            <a:ext cx="3023854" cy="2976838"/>
          </a:xfrm>
        </p:spPr>
        <p:txBody>
          <a:bodyPr>
            <a:normAutofit/>
          </a:bodyPr>
          <a:lstStyle/>
          <a:p>
            <a:r>
              <a:rPr lang="en-IE" sz="1400" dirty="0"/>
              <a:t>1. We have imported Playlist from Spotify that we like.</a:t>
            </a:r>
          </a:p>
          <a:p>
            <a:r>
              <a:rPr lang="en-IE" sz="1400" dirty="0"/>
              <a:t>2. We select favourite songs from the playlist and click add.</a:t>
            </a:r>
          </a:p>
          <a:p>
            <a:r>
              <a:rPr lang="en-IE" sz="1400" dirty="0"/>
              <a:t>3. You can add to an existing playlist or create a new one.</a:t>
            </a:r>
          </a:p>
          <a:p>
            <a:r>
              <a:rPr lang="en-IE" sz="1400" dirty="0"/>
              <a:t>4. You can then edit the order and layout of your playlist.</a:t>
            </a:r>
          </a:p>
          <a:p>
            <a:pPr marL="0" indent="0">
              <a:buNone/>
            </a:pPr>
            <a:endParaRPr lang="en-IE" sz="1400" dirty="0"/>
          </a:p>
        </p:txBody>
      </p:sp>
      <p:pic>
        <p:nvPicPr>
          <p:cNvPr id="4" name="Picture 3"/>
          <p:cNvPicPr>
            <a:picLocks noChangeAspect="1"/>
          </p:cNvPicPr>
          <p:nvPr/>
        </p:nvPicPr>
        <p:blipFill>
          <a:blip r:embed="rId2"/>
          <a:stretch>
            <a:fillRect/>
          </a:stretch>
        </p:blipFill>
        <p:spPr>
          <a:xfrm>
            <a:off x="3522271" y="1606379"/>
            <a:ext cx="8268854" cy="5172797"/>
          </a:xfrm>
          <a:prstGeom prst="rect">
            <a:avLst/>
          </a:prstGeom>
        </p:spPr>
      </p:pic>
    </p:spTree>
    <p:extLst>
      <p:ext uri="{BB962C8B-B14F-4D97-AF65-F5344CB8AC3E}">
        <p14:creationId xmlns:p14="http://schemas.microsoft.com/office/powerpoint/2010/main" val="2498036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Technologies for implementation</a:t>
            </a:r>
          </a:p>
        </p:txBody>
      </p:sp>
      <p:sp>
        <p:nvSpPr>
          <p:cNvPr id="3" name="Content Placeholder 2"/>
          <p:cNvSpPr>
            <a:spLocks noGrp="1"/>
          </p:cNvSpPr>
          <p:nvPr>
            <p:ph idx="1"/>
          </p:nvPr>
        </p:nvSpPr>
        <p:spPr>
          <a:xfrm>
            <a:off x="1785891" y="2621788"/>
            <a:ext cx="8327374" cy="2626868"/>
          </a:xfrm>
        </p:spPr>
        <p:txBody>
          <a:bodyPr/>
          <a:lstStyle/>
          <a:p>
            <a:r>
              <a:rPr lang="en-IE" dirty="0"/>
              <a:t>Our team decided that the main technology used in development will be React.js, which is a popular open source library for front-end and back-end development. </a:t>
            </a:r>
          </a:p>
          <a:p>
            <a:r>
              <a:rPr lang="en-IE" dirty="0"/>
              <a:t>React can be used to develop single-page, mobile, or server-rendered applications with frameworks like, and that is why it fits well for our idea.</a:t>
            </a:r>
          </a:p>
          <a:p>
            <a:r>
              <a:rPr lang="en-IE" dirty="0"/>
              <a:t>The plan is to start developing UI front-end first, and then enable functionality through back-end.</a:t>
            </a:r>
          </a:p>
          <a:p>
            <a:pPr marL="0" indent="0">
              <a:buNone/>
            </a:pPr>
            <a:endParaRPr lang="en-IE" dirty="0"/>
          </a:p>
        </p:txBody>
      </p:sp>
    </p:spTree>
    <p:extLst>
      <p:ext uri="{BB962C8B-B14F-4D97-AF65-F5344CB8AC3E}">
        <p14:creationId xmlns:p14="http://schemas.microsoft.com/office/powerpoint/2010/main" val="612068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Teamwork allocation and testing</a:t>
            </a:r>
          </a:p>
        </p:txBody>
      </p:sp>
      <p:sp>
        <p:nvSpPr>
          <p:cNvPr id="3" name="Content Placeholder 2"/>
          <p:cNvSpPr>
            <a:spLocks noGrp="1"/>
          </p:cNvSpPr>
          <p:nvPr>
            <p:ph idx="1"/>
          </p:nvPr>
        </p:nvSpPr>
        <p:spPr/>
        <p:txBody>
          <a:bodyPr/>
          <a:lstStyle/>
          <a:p>
            <a:r>
              <a:rPr lang="en-IE" dirty="0"/>
              <a:t>Currently, the plan is to put </a:t>
            </a:r>
            <a:r>
              <a:rPr lang="en-IE" dirty="0" err="1"/>
              <a:t>Jevgenij</a:t>
            </a:r>
            <a:r>
              <a:rPr lang="en-IE" dirty="0"/>
              <a:t> and Fabian on React.js development.</a:t>
            </a:r>
          </a:p>
          <a:p>
            <a:r>
              <a:rPr lang="en-IE" dirty="0" err="1"/>
              <a:t>Fiachra</a:t>
            </a:r>
            <a:r>
              <a:rPr lang="en-IE" dirty="0"/>
              <a:t> is responsible for UI design, mock-ups and visual appeal.</a:t>
            </a:r>
          </a:p>
          <a:p>
            <a:r>
              <a:rPr lang="en-IE" dirty="0"/>
              <a:t>Later in development, we will decide the work load for audio implementations.</a:t>
            </a:r>
          </a:p>
          <a:p>
            <a:r>
              <a:rPr lang="en-IE" dirty="0"/>
              <a:t>During the development, we will cross collaborate to help each other out and learn as a group.</a:t>
            </a:r>
          </a:p>
        </p:txBody>
      </p:sp>
    </p:spTree>
    <p:extLst>
      <p:ext uri="{BB962C8B-B14F-4D97-AF65-F5344CB8AC3E}">
        <p14:creationId xmlns:p14="http://schemas.microsoft.com/office/powerpoint/2010/main" val="42348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E"/>
          </a:p>
        </p:txBody>
      </p:sp>
      <p:sp>
        <p:nvSpPr>
          <p:cNvPr id="12" name="Freeform: Shape 1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IE"/>
          </a:p>
        </p:txBody>
      </p:sp>
      <p:sp>
        <p:nvSpPr>
          <p:cNvPr id="14"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E"/>
          </a:p>
        </p:txBody>
      </p:sp>
      <p:sp>
        <p:nvSpPr>
          <p:cNvPr id="2" name="Title 1"/>
          <p:cNvSpPr>
            <a:spLocks noGrp="1"/>
          </p:cNvSpPr>
          <p:nvPr>
            <p:ph type="title"/>
          </p:nvPr>
        </p:nvSpPr>
        <p:spPr>
          <a:xfrm>
            <a:off x="1154955" y="973668"/>
            <a:ext cx="2942210" cy="1020232"/>
          </a:xfrm>
        </p:spPr>
        <p:txBody>
          <a:bodyPr>
            <a:normAutofit/>
          </a:bodyPr>
          <a:lstStyle/>
          <a:p>
            <a:pPr>
              <a:lnSpc>
                <a:spcPct val="90000"/>
              </a:lnSpc>
            </a:pPr>
            <a:r>
              <a:rPr lang="en-IE" sz="3300">
                <a:solidFill>
                  <a:srgbClr val="EBEBEB"/>
                </a:solidFill>
              </a:rPr>
              <a:t>Jevgenij’s work</a:t>
            </a:r>
          </a:p>
        </p:txBody>
      </p:sp>
      <p:pic>
        <p:nvPicPr>
          <p:cNvPr id="5" name="Picture 4">
            <a:extLst>
              <a:ext uri="{FF2B5EF4-FFF2-40B4-BE49-F238E27FC236}">
                <a16:creationId xmlns:a16="http://schemas.microsoft.com/office/drawing/2014/main" id="{5286841F-8143-D917-9FC6-10D7BA04019D}"/>
              </a:ext>
            </a:extLst>
          </p:cNvPr>
          <p:cNvPicPr>
            <a:picLocks noChangeAspect="1"/>
          </p:cNvPicPr>
          <p:nvPr/>
        </p:nvPicPr>
        <p:blipFill>
          <a:blip r:embed="rId2"/>
          <a:stretch>
            <a:fillRect/>
          </a:stretch>
        </p:blipFill>
        <p:spPr>
          <a:xfrm>
            <a:off x="5142960" y="629417"/>
            <a:ext cx="4307533" cy="2982966"/>
          </a:xfrm>
          <a:prstGeom prst="rect">
            <a:avLst/>
          </a:prstGeom>
        </p:spPr>
      </p:pic>
      <p:sp>
        <p:nvSpPr>
          <p:cNvPr id="16" name="Rectangle 1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18" name="Oval 1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20" name="Oval 1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3" name="Content Placeholder 2"/>
          <p:cNvSpPr>
            <a:spLocks noGrp="1"/>
          </p:cNvSpPr>
          <p:nvPr>
            <p:ph idx="1"/>
          </p:nvPr>
        </p:nvSpPr>
        <p:spPr>
          <a:xfrm>
            <a:off x="1154955" y="2120900"/>
            <a:ext cx="3133726" cy="3898900"/>
          </a:xfrm>
        </p:spPr>
        <p:txBody>
          <a:bodyPr>
            <a:normAutofit/>
          </a:bodyPr>
          <a:lstStyle/>
          <a:p>
            <a:pPr>
              <a:lnSpc>
                <a:spcPct val="90000"/>
              </a:lnSpc>
            </a:pPr>
            <a:r>
              <a:rPr lang="en-IE" sz="1500" dirty="0">
                <a:solidFill>
                  <a:srgbClr val="FFFFFF"/>
                </a:solidFill>
              </a:rPr>
              <a:t>Created Google Chrome extension compatibility with React App. The app now appears in the list of Chrome Extensions</a:t>
            </a:r>
          </a:p>
          <a:p>
            <a:pPr>
              <a:lnSpc>
                <a:spcPct val="90000"/>
              </a:lnSpc>
            </a:pPr>
            <a:r>
              <a:rPr lang="en-IE" sz="1500" dirty="0">
                <a:solidFill>
                  <a:srgbClr val="FFFFFF"/>
                </a:solidFill>
              </a:rPr>
              <a:t>-</a:t>
            </a:r>
          </a:p>
          <a:p>
            <a:pPr>
              <a:lnSpc>
                <a:spcPct val="90000"/>
              </a:lnSpc>
            </a:pPr>
            <a:r>
              <a:rPr lang="en-IE" sz="1500" dirty="0">
                <a:solidFill>
                  <a:srgbClr val="FFFFFF"/>
                </a:solidFill>
              </a:rPr>
              <a:t>-</a:t>
            </a:r>
          </a:p>
          <a:p>
            <a:pPr>
              <a:lnSpc>
                <a:spcPct val="90000"/>
              </a:lnSpc>
            </a:pPr>
            <a:r>
              <a:rPr lang="en-IE" sz="1500" dirty="0">
                <a:solidFill>
                  <a:srgbClr val="FFFFFF"/>
                </a:solidFill>
              </a:rPr>
              <a:t>-</a:t>
            </a:r>
          </a:p>
        </p:txBody>
      </p:sp>
      <p:sp>
        <p:nvSpPr>
          <p:cNvPr id="22"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IE"/>
          </a:p>
        </p:txBody>
      </p:sp>
      <p:pic>
        <p:nvPicPr>
          <p:cNvPr id="8" name="Picture 7">
            <a:extLst>
              <a:ext uri="{FF2B5EF4-FFF2-40B4-BE49-F238E27FC236}">
                <a16:creationId xmlns:a16="http://schemas.microsoft.com/office/drawing/2014/main" id="{A640D742-4464-F375-9069-6274EB19CC77}"/>
              </a:ext>
            </a:extLst>
          </p:cNvPr>
          <p:cNvPicPr>
            <a:picLocks noChangeAspect="1"/>
          </p:cNvPicPr>
          <p:nvPr/>
        </p:nvPicPr>
        <p:blipFill>
          <a:blip r:embed="rId3"/>
          <a:stretch>
            <a:fillRect/>
          </a:stretch>
        </p:blipFill>
        <p:spPr>
          <a:xfrm>
            <a:off x="8123685" y="629417"/>
            <a:ext cx="1538475" cy="1199383"/>
          </a:xfrm>
          <a:prstGeom prst="rect">
            <a:avLst/>
          </a:prstGeom>
        </p:spPr>
      </p:pic>
    </p:spTree>
    <p:extLst>
      <p:ext uri="{BB962C8B-B14F-4D97-AF65-F5344CB8AC3E}">
        <p14:creationId xmlns:p14="http://schemas.microsoft.com/office/powerpoint/2010/main" val="3257539163"/>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215</TotalTime>
  <Words>236</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 Boardroom</vt:lpstr>
      <vt:lpstr>Spotify Playlist Enhancer</vt:lpstr>
      <vt:lpstr>UI Mock-up</vt:lpstr>
      <vt:lpstr>Technologies for implementation</vt:lpstr>
      <vt:lpstr>Teamwork allocation and testing</vt:lpstr>
      <vt:lpstr>Jevgenij’s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Playlist Enhancer</dc:title>
  <dc:creator>user</dc:creator>
  <cp:lastModifiedBy>Jevgenij Ivanov</cp:lastModifiedBy>
  <cp:revision>11</cp:revision>
  <dcterms:created xsi:type="dcterms:W3CDTF">2023-11-08T13:39:57Z</dcterms:created>
  <dcterms:modified xsi:type="dcterms:W3CDTF">2023-12-05T18:22:19Z</dcterms:modified>
</cp:coreProperties>
</file>