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a:t>Spotify Playlist Enhancer</a:t>
            </a:r>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a:t>Jevegnij</a:t>
            </a:r>
            <a:r>
              <a:rPr lang="en-IE" dirty="0"/>
              <a:t> Ivanov 20748055</a:t>
            </a:r>
            <a:br>
              <a:rPr lang="en-IE" dirty="0"/>
            </a:br>
            <a:r>
              <a:rPr lang="en-IE" dirty="0" err="1"/>
              <a:t>Fiachra</a:t>
            </a:r>
            <a:r>
              <a:rPr lang="en-IE" dirty="0"/>
              <a:t> </a:t>
            </a:r>
            <a:r>
              <a:rPr lang="en-IE" dirty="0" err="1"/>
              <a:t>Monnelly</a:t>
            </a:r>
            <a:r>
              <a:rPr lang="en-IE" dirty="0"/>
              <a:t> 20397701</a:t>
            </a:r>
            <a:br>
              <a:rPr lang="en-IE" dirty="0"/>
            </a:br>
            <a:r>
              <a:rPr lang="en-IE" dirty="0"/>
              <a:t>Fabian </a:t>
            </a:r>
            <a:r>
              <a:rPr lang="en-IE" dirty="0" err="1"/>
              <a:t>jaskiewicz</a:t>
            </a:r>
            <a:r>
              <a:rPr lang="en-IE" dirty="0"/>
              <a:t> 20443346</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76353" y="384431"/>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28636" y="1295400"/>
            <a:ext cx="3853879" cy="3898900"/>
          </a:xfrm>
        </p:spPr>
        <p:txBody>
          <a:bodyPr>
            <a:normAutofit/>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placeholder for our Playlist Web API.</a:t>
            </a:r>
          </a:p>
          <a:p>
            <a:pPr>
              <a:lnSpc>
                <a:spcPct val="90000"/>
              </a:lnSpc>
            </a:pPr>
            <a:r>
              <a:rPr lang="en-IE" sz="1500" dirty="0">
                <a:solidFill>
                  <a:srgbClr val="FFFFFF"/>
                </a:solidFill>
              </a:rPr>
              <a:t>-</a:t>
            </a:r>
          </a:p>
          <a:p>
            <a:pPr>
              <a:lnSpc>
                <a:spcPct val="90000"/>
              </a:lnSpc>
            </a:pPr>
            <a:r>
              <a:rPr lang="en-IE" sz="1500" dirty="0">
                <a:solidFill>
                  <a:srgbClr val="FFFFFF"/>
                </a:solidFill>
              </a:rPr>
              <a:t>-</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232357" y="159410"/>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8760822" y="137061"/>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8785054" y="1401282"/>
            <a:ext cx="2900159" cy="2330227"/>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275</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18</cp:revision>
  <dcterms:created xsi:type="dcterms:W3CDTF">2023-11-08T13:39:57Z</dcterms:created>
  <dcterms:modified xsi:type="dcterms:W3CDTF">2023-12-05T19:46:49Z</dcterms:modified>
</cp:coreProperties>
</file>