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smtClean="0"/>
              <a:t>Spotify Playlist Enhancer</a:t>
            </a:r>
            <a:endParaRPr lang="en-IE" dirty="0"/>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smtClean="0"/>
              <a:t>Jevegnij</a:t>
            </a:r>
            <a:r>
              <a:rPr lang="en-IE" dirty="0" smtClean="0"/>
              <a:t> Ivanov 20748055</a:t>
            </a:r>
            <a:br>
              <a:rPr lang="en-IE" dirty="0" smtClean="0"/>
            </a:br>
            <a:r>
              <a:rPr lang="en-IE" dirty="0" err="1" smtClean="0"/>
              <a:t>Fiachra</a:t>
            </a:r>
            <a:r>
              <a:rPr lang="en-IE" dirty="0" smtClean="0"/>
              <a:t> </a:t>
            </a:r>
            <a:r>
              <a:rPr lang="en-IE" dirty="0" err="1" smtClean="0"/>
              <a:t>Monnelly</a:t>
            </a:r>
            <a:r>
              <a:rPr lang="en-IE" dirty="0" smtClean="0"/>
              <a:t> 20397701</a:t>
            </a:r>
            <a:br>
              <a:rPr lang="en-IE" dirty="0" smtClean="0"/>
            </a:br>
            <a:r>
              <a:rPr lang="en-IE" dirty="0" smtClean="0"/>
              <a:t>Fabian </a:t>
            </a:r>
            <a:r>
              <a:rPr lang="en-IE" dirty="0" err="1" smtClean="0"/>
              <a:t>jaskiewicz</a:t>
            </a:r>
            <a:r>
              <a:rPr lang="en-IE" dirty="0" smtClean="0"/>
              <a:t> 20443346</a:t>
            </a:r>
            <a:endParaRPr lang="en-IE" dirty="0"/>
          </a:p>
        </p:txBody>
      </p:sp>
    </p:spTree>
    <p:extLst>
      <p:ext uri="{BB962C8B-B14F-4D97-AF65-F5344CB8AC3E}">
        <p14:creationId xmlns:p14="http://schemas.microsoft.com/office/powerpoint/2010/main" val="317526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smtClean="0"/>
              <a:t>UI Mock-up</a:t>
            </a:r>
            <a:endParaRPr lang="en-IE" dirty="0"/>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smtClean="0"/>
              <a:t>1. We have imported Playlist from Spotify that we like.</a:t>
            </a:r>
            <a:endParaRPr lang="en-IE" sz="1400" dirty="0"/>
          </a:p>
          <a:p>
            <a:r>
              <a:rPr lang="en-IE" sz="1400" dirty="0" smtClean="0"/>
              <a:t>2</a:t>
            </a:r>
            <a:r>
              <a:rPr lang="en-IE" sz="1400" dirty="0"/>
              <a:t>. We select favourite songs from the playlist and click </a:t>
            </a:r>
            <a:r>
              <a:rPr lang="en-IE" sz="1400" dirty="0" smtClean="0"/>
              <a:t>add.</a:t>
            </a:r>
          </a:p>
          <a:p>
            <a:r>
              <a:rPr lang="en-IE" sz="1400" dirty="0" smtClean="0"/>
              <a:t>3. You can add to an existing playlist or create a new one.</a:t>
            </a:r>
          </a:p>
          <a:p>
            <a:r>
              <a:rPr lang="en-IE" sz="1400" dirty="0" smtClean="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Technologies for implementation</a:t>
            </a:r>
            <a:endParaRPr lang="en-IE" dirty="0"/>
          </a:p>
        </p:txBody>
      </p:sp>
      <p:sp>
        <p:nvSpPr>
          <p:cNvPr id="3" name="Content Placeholder 2"/>
          <p:cNvSpPr>
            <a:spLocks noGrp="1"/>
          </p:cNvSpPr>
          <p:nvPr>
            <p:ph idx="1"/>
          </p:nvPr>
        </p:nvSpPr>
        <p:spPr>
          <a:xfrm>
            <a:off x="1785891" y="2621788"/>
            <a:ext cx="8327374" cy="2626868"/>
          </a:xfrm>
        </p:spPr>
        <p:txBody>
          <a:bodyPr/>
          <a:lstStyle/>
          <a:p>
            <a:r>
              <a:rPr lang="en-IE" dirty="0" smtClean="0"/>
              <a:t>Our team decided that the main technology used in development will be React.js, which is a popular open source library for front-end and back-end development. </a:t>
            </a:r>
          </a:p>
          <a:p>
            <a:r>
              <a:rPr lang="en-IE" dirty="0" smtClean="0"/>
              <a:t>React </a:t>
            </a:r>
            <a:r>
              <a:rPr lang="en-IE" dirty="0"/>
              <a:t>can be used to develop single-page, mobile, or server-rendered applications with frameworks </a:t>
            </a:r>
            <a:r>
              <a:rPr lang="en-IE" dirty="0" smtClean="0"/>
              <a:t>like, and that is why it fits well for our idea.</a:t>
            </a:r>
          </a:p>
          <a:p>
            <a:r>
              <a:rPr lang="en-IE" dirty="0" smtClean="0"/>
              <a:t>The plan is to start developing UI front-end first, and then enable functionality through back-end.</a:t>
            </a:r>
            <a:endParaRPr lang="en-IE" dirty="0"/>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Teamwork allocation and testing</a:t>
            </a:r>
            <a:endParaRPr lang="en-IE" dirty="0"/>
          </a:p>
        </p:txBody>
      </p:sp>
      <p:sp>
        <p:nvSpPr>
          <p:cNvPr id="3" name="Content Placeholder 2"/>
          <p:cNvSpPr>
            <a:spLocks noGrp="1"/>
          </p:cNvSpPr>
          <p:nvPr>
            <p:ph idx="1"/>
          </p:nvPr>
        </p:nvSpPr>
        <p:spPr/>
        <p:txBody>
          <a:bodyPr/>
          <a:lstStyle/>
          <a:p>
            <a:r>
              <a:rPr lang="en-IE" dirty="0" smtClean="0"/>
              <a:t>Currently, the plan is to put </a:t>
            </a:r>
            <a:r>
              <a:rPr lang="en-IE" dirty="0" err="1" smtClean="0"/>
              <a:t>Jevgenij</a:t>
            </a:r>
            <a:r>
              <a:rPr lang="en-IE" dirty="0" smtClean="0"/>
              <a:t> and Fabian on React.js development.</a:t>
            </a:r>
          </a:p>
          <a:p>
            <a:r>
              <a:rPr lang="en-IE" dirty="0" err="1" smtClean="0"/>
              <a:t>Fiachra</a:t>
            </a:r>
            <a:r>
              <a:rPr lang="en-IE" dirty="0" smtClean="0"/>
              <a:t> is responsible for UI design, mock-ups and visual appeal.</a:t>
            </a:r>
          </a:p>
          <a:p>
            <a:r>
              <a:rPr lang="en-IE" dirty="0" smtClean="0"/>
              <a:t>Later in development, we will decide the work load for audio implementations.</a:t>
            </a:r>
          </a:p>
          <a:p>
            <a:r>
              <a:rPr lang="en-IE" dirty="0" smtClean="0"/>
              <a:t>During the development, we will cross collaborate to help each other out and learn as a group.</a:t>
            </a:r>
            <a:endParaRPr lang="en-IE" dirty="0"/>
          </a:p>
        </p:txBody>
      </p:sp>
    </p:spTree>
    <p:extLst>
      <p:ext uri="{BB962C8B-B14F-4D97-AF65-F5344CB8AC3E}">
        <p14:creationId xmlns:p14="http://schemas.microsoft.com/office/powerpoint/2010/main" val="42348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208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Spotify Playlist Enhancer</vt:lpstr>
      <vt:lpstr>UI Mock-up</vt:lpstr>
      <vt:lpstr>Technologies for implementation</vt:lpstr>
      <vt:lpstr>Teamwork allocation and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user</cp:lastModifiedBy>
  <cp:revision>8</cp:revision>
  <dcterms:created xsi:type="dcterms:W3CDTF">2023-11-08T13:39:57Z</dcterms:created>
  <dcterms:modified xsi:type="dcterms:W3CDTF">2023-11-08T14:05:31Z</dcterms:modified>
</cp:coreProperties>
</file>