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411996" y="577850"/>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8574192" y="4483395"/>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5171735" y="3737549"/>
            <a:ext cx="2900159" cy="2330227"/>
          </a:xfrm>
          <a:prstGeom prst="rect">
            <a:avLst/>
          </a:prstGeom>
        </p:spPr>
      </p:pic>
      <p:pic>
        <p:nvPicPr>
          <p:cNvPr id="9" name="Picture 8">
            <a:extLst>
              <a:ext uri="{FF2B5EF4-FFF2-40B4-BE49-F238E27FC236}">
                <a16:creationId xmlns:a16="http://schemas.microsoft.com/office/drawing/2014/main" id="{6C5E6493-B272-1AEF-75F1-50E157CAB497}"/>
              </a:ext>
            </a:extLst>
          </p:cNvPr>
          <p:cNvPicPr>
            <a:picLocks noChangeAspect="1"/>
          </p:cNvPicPr>
          <p:nvPr/>
        </p:nvPicPr>
        <p:blipFill>
          <a:blip r:embed="rId5"/>
          <a:stretch>
            <a:fillRect/>
          </a:stretch>
        </p:blipFill>
        <p:spPr>
          <a:xfrm>
            <a:off x="9194217" y="577850"/>
            <a:ext cx="2733434" cy="3504968"/>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266</TotalTime>
  <Words>368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20</cp:revision>
  <dcterms:created xsi:type="dcterms:W3CDTF">2023-11-08T13:39:57Z</dcterms:created>
  <dcterms:modified xsi:type="dcterms:W3CDTF">2023-12-05T20:19:47Z</dcterms:modified>
</cp:coreProperties>
</file>